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7.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34" r:id="rId6"/>
  </p:sldMasterIdLst>
  <p:notesMasterIdLst>
    <p:notesMasterId r:id="rId26"/>
  </p:notesMasterIdLst>
  <p:handoutMasterIdLst>
    <p:handoutMasterId r:id="rId27"/>
  </p:handoutMasterIdLst>
  <p:sldIdLst>
    <p:sldId id="347" r:id="rId7"/>
    <p:sldId id="375" r:id="rId8"/>
    <p:sldId id="331" r:id="rId9"/>
    <p:sldId id="332" r:id="rId10"/>
    <p:sldId id="365" r:id="rId11"/>
    <p:sldId id="355" r:id="rId12"/>
    <p:sldId id="354" r:id="rId13"/>
    <p:sldId id="357" r:id="rId14"/>
    <p:sldId id="366" r:id="rId15"/>
    <p:sldId id="368" r:id="rId16"/>
    <p:sldId id="328" r:id="rId17"/>
    <p:sldId id="359" r:id="rId18"/>
    <p:sldId id="373" r:id="rId19"/>
    <p:sldId id="374" r:id="rId20"/>
    <p:sldId id="362" r:id="rId21"/>
    <p:sldId id="360" r:id="rId22"/>
    <p:sldId id="370" r:id="rId23"/>
    <p:sldId id="343" r:id="rId24"/>
    <p:sldId id="344" r:id="rId25"/>
  </p:sldIdLst>
  <p:sldSz cx="9144000" cy="5143500" type="screen16x9"/>
  <p:notesSz cx="6797675" cy="9926638"/>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ivian Teh" initials="VT" lastIdx="7" clrIdx="0">
    <p:extLst>
      <p:ext uri="{19B8F6BF-5375-455C-9EA6-DF929625EA0E}">
        <p15:presenceInfo xmlns:p15="http://schemas.microsoft.com/office/powerpoint/2012/main" userId="S::Vivian.Teh@xrb.govt.nz::fa302a63-184b-4d13-a349-6754c33f5c73" providerId="AD"/>
      </p:ext>
    </p:extLst>
  </p:cmAuthor>
  <p:cmAuthor id="2" name="Peyman Momenan" initials="PM" lastIdx="1" clrIdx="1">
    <p:extLst>
      <p:ext uri="{19B8F6BF-5375-455C-9EA6-DF929625EA0E}">
        <p15:presenceInfo xmlns:p15="http://schemas.microsoft.com/office/powerpoint/2012/main" userId="S::Peyman.Momenan@xrb.govt.nz::41db2c29-9844-463f-ac54-74a3b35bcd8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500B"/>
    <a:srgbClr val="5E8F34"/>
    <a:srgbClr val="8AB051"/>
    <a:srgbClr val="3E6C6C"/>
    <a:srgbClr val="FDCD25"/>
    <a:srgbClr val="FDD123"/>
    <a:srgbClr val="F1D92D"/>
    <a:srgbClr val="E29B29"/>
    <a:srgbClr val="8493AC"/>
    <a:srgbClr val="F1A42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9C7853C-536D-4A76-A0AE-DD22124D55A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5615" autoAdjust="0"/>
  </p:normalViewPr>
  <p:slideViewPr>
    <p:cSldViewPr snapToGrid="0">
      <p:cViewPr varScale="1">
        <p:scale>
          <a:sx n="78" d="100"/>
          <a:sy n="78" d="100"/>
        </p:scale>
        <p:origin x="1170" y="4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commentAuthors" Target="commentAuthor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ata10.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16.png"/><Relationship Id="rId7" Type="http://schemas.openxmlformats.org/officeDocument/2006/relationships/image" Target="../media/image51.png"/><Relationship Id="rId2" Type="http://schemas.openxmlformats.org/officeDocument/2006/relationships/image" Target="../media/image48.svg"/><Relationship Id="rId1" Type="http://schemas.openxmlformats.org/officeDocument/2006/relationships/image" Target="../media/image47.png"/><Relationship Id="rId6" Type="http://schemas.openxmlformats.org/officeDocument/2006/relationships/image" Target="../media/image50.svg"/><Relationship Id="rId5" Type="http://schemas.openxmlformats.org/officeDocument/2006/relationships/image" Target="../media/image18.png"/><Relationship Id="rId4" Type="http://schemas.openxmlformats.org/officeDocument/2006/relationships/image" Target="../media/image49.svg"/></Relationships>
</file>

<file path=ppt/diagrams/_rels/data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ata9.xml.rels><?xml version="1.0" encoding="UTF-8" standalone="yes"?>
<Relationships xmlns="http://schemas.openxmlformats.org/package/2006/relationships"><Relationship Id="rId8" Type="http://schemas.openxmlformats.org/officeDocument/2006/relationships/image" Target="../media/image32.svg"/><Relationship Id="rId13" Type="http://schemas.openxmlformats.org/officeDocument/2006/relationships/image" Target="../media/image37.png"/><Relationship Id="rId18" Type="http://schemas.openxmlformats.org/officeDocument/2006/relationships/image" Target="../media/image42.sv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6.svg"/><Relationship Id="rId17" Type="http://schemas.openxmlformats.org/officeDocument/2006/relationships/image" Target="../media/image41.png"/><Relationship Id="rId2" Type="http://schemas.openxmlformats.org/officeDocument/2006/relationships/image" Target="../media/image26.svg"/><Relationship Id="rId16" Type="http://schemas.openxmlformats.org/officeDocument/2006/relationships/image" Target="../media/image40.svg"/><Relationship Id="rId20" Type="http://schemas.openxmlformats.org/officeDocument/2006/relationships/image" Target="../media/image44.svg"/><Relationship Id="rId1" Type="http://schemas.openxmlformats.org/officeDocument/2006/relationships/image" Target="../media/image25.png"/><Relationship Id="rId6" Type="http://schemas.openxmlformats.org/officeDocument/2006/relationships/image" Target="../media/image30.svg"/><Relationship Id="rId11" Type="http://schemas.openxmlformats.org/officeDocument/2006/relationships/image" Target="../media/image35.png"/><Relationship Id="rId5" Type="http://schemas.openxmlformats.org/officeDocument/2006/relationships/image" Target="../media/image29.png"/><Relationship Id="rId15" Type="http://schemas.openxmlformats.org/officeDocument/2006/relationships/image" Target="../media/image39.png"/><Relationship Id="rId10" Type="http://schemas.openxmlformats.org/officeDocument/2006/relationships/image" Target="../media/image34.svg"/><Relationship Id="rId19" Type="http://schemas.openxmlformats.org/officeDocument/2006/relationships/image" Target="../media/image43.png"/><Relationship Id="rId4" Type="http://schemas.openxmlformats.org/officeDocument/2006/relationships/image" Target="../media/image28.svg"/><Relationship Id="rId9" Type="http://schemas.openxmlformats.org/officeDocument/2006/relationships/image" Target="../media/image33.png"/><Relationship Id="rId14" Type="http://schemas.openxmlformats.org/officeDocument/2006/relationships/image" Target="../media/image3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10.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16.png"/><Relationship Id="rId7" Type="http://schemas.openxmlformats.org/officeDocument/2006/relationships/image" Target="../media/image51.png"/><Relationship Id="rId2" Type="http://schemas.openxmlformats.org/officeDocument/2006/relationships/image" Target="../media/image48.svg"/><Relationship Id="rId1" Type="http://schemas.openxmlformats.org/officeDocument/2006/relationships/image" Target="../media/image47.png"/><Relationship Id="rId6" Type="http://schemas.openxmlformats.org/officeDocument/2006/relationships/image" Target="../media/image50.svg"/><Relationship Id="rId5" Type="http://schemas.openxmlformats.org/officeDocument/2006/relationships/image" Target="../media/image18.png"/><Relationship Id="rId4" Type="http://schemas.openxmlformats.org/officeDocument/2006/relationships/image" Target="../media/image49.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rawing9.xml.rels><?xml version="1.0" encoding="UTF-8" standalone="yes"?>
<Relationships xmlns="http://schemas.openxmlformats.org/package/2006/relationships"><Relationship Id="rId8" Type="http://schemas.openxmlformats.org/officeDocument/2006/relationships/image" Target="../media/image32.svg"/><Relationship Id="rId13" Type="http://schemas.openxmlformats.org/officeDocument/2006/relationships/image" Target="../media/image37.png"/><Relationship Id="rId18" Type="http://schemas.openxmlformats.org/officeDocument/2006/relationships/image" Target="../media/image42.sv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6.svg"/><Relationship Id="rId17" Type="http://schemas.openxmlformats.org/officeDocument/2006/relationships/image" Target="../media/image41.png"/><Relationship Id="rId2" Type="http://schemas.openxmlformats.org/officeDocument/2006/relationships/image" Target="../media/image26.svg"/><Relationship Id="rId16" Type="http://schemas.openxmlformats.org/officeDocument/2006/relationships/image" Target="../media/image40.svg"/><Relationship Id="rId20" Type="http://schemas.openxmlformats.org/officeDocument/2006/relationships/image" Target="../media/image44.svg"/><Relationship Id="rId1" Type="http://schemas.openxmlformats.org/officeDocument/2006/relationships/image" Target="../media/image25.png"/><Relationship Id="rId6" Type="http://schemas.openxmlformats.org/officeDocument/2006/relationships/image" Target="../media/image30.svg"/><Relationship Id="rId11" Type="http://schemas.openxmlformats.org/officeDocument/2006/relationships/image" Target="../media/image35.png"/><Relationship Id="rId5" Type="http://schemas.openxmlformats.org/officeDocument/2006/relationships/image" Target="../media/image29.png"/><Relationship Id="rId15" Type="http://schemas.openxmlformats.org/officeDocument/2006/relationships/image" Target="../media/image39.png"/><Relationship Id="rId10" Type="http://schemas.openxmlformats.org/officeDocument/2006/relationships/image" Target="../media/image34.svg"/><Relationship Id="rId19" Type="http://schemas.openxmlformats.org/officeDocument/2006/relationships/image" Target="../media/image43.png"/><Relationship Id="rId4" Type="http://schemas.openxmlformats.org/officeDocument/2006/relationships/image" Target="../media/image28.svg"/><Relationship Id="rId9" Type="http://schemas.openxmlformats.org/officeDocument/2006/relationships/image" Target="../media/image33.png"/><Relationship Id="rId14" Type="http://schemas.openxmlformats.org/officeDocument/2006/relationships/image" Target="../media/image38.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876596-9EEC-405B-A1D2-9DF1DDB6F7EB}" type="doc">
      <dgm:prSet loTypeId="urn:microsoft.com/office/officeart/2005/8/layout/vList3" loCatId="picture" qsTypeId="urn:microsoft.com/office/officeart/2005/8/quickstyle/simple2" qsCatId="simple" csTypeId="urn:microsoft.com/office/officeart/2005/8/colors/accent1_2" csCatId="accent1" phldr="1"/>
      <dgm:spPr/>
    </dgm:pt>
    <dgm:pt modelId="{6549DBB4-0B04-4731-BA39-6B94FACCA244}">
      <dgm:prSet phldrT="[Text]" custT="1"/>
      <dgm:spPr/>
      <dgm:t>
        <a:bodyPr/>
        <a:lstStyle/>
        <a:p>
          <a:pPr algn="l"/>
          <a:r>
            <a:rPr lang="en-NZ" sz="1600">
              <a:latin typeface="+mn-lt"/>
            </a:rPr>
            <a:t>XRB » </a:t>
          </a:r>
          <a:r>
            <a:rPr lang="en-GB" sz="1600">
              <a:effectLst/>
              <a:latin typeface="+mn-lt"/>
            </a:rPr>
            <a:t>Assurance Standards </a:t>
          </a:r>
          <a:r>
            <a:rPr lang="en-NZ" sz="1600">
              <a:latin typeface="+mn-lt"/>
            </a:rPr>
            <a:t>»</a:t>
          </a:r>
          <a:r>
            <a:rPr lang="en-GB" sz="1600">
              <a:effectLst/>
              <a:latin typeface="+mn-lt"/>
            </a:rPr>
            <a:t> Standards in Development </a:t>
          </a:r>
          <a:r>
            <a:rPr lang="en-NZ" sz="1600">
              <a:latin typeface="+mn-lt"/>
            </a:rPr>
            <a:t>»</a:t>
          </a:r>
          <a:r>
            <a:rPr lang="en-GB" sz="1600">
              <a:effectLst/>
              <a:latin typeface="+mn-lt"/>
            </a:rPr>
            <a:t> Open for Comment </a:t>
          </a:r>
          <a:r>
            <a:rPr lang="en-NZ" sz="1600">
              <a:latin typeface="+mn-lt"/>
            </a:rPr>
            <a:t>»</a:t>
          </a:r>
          <a:r>
            <a:rPr lang="en-GB" sz="1600">
              <a:effectLst/>
              <a:latin typeface="+mn-lt"/>
            </a:rPr>
            <a:t> IAASB LCE</a:t>
          </a:r>
          <a:endParaRPr lang="en-US" sz="1600"/>
        </a:p>
      </dgm:t>
    </dgm:pt>
    <dgm:pt modelId="{F06B191A-13A6-4C0F-A890-058FE46DB91E}" type="parTrans" cxnId="{20EC8448-216E-4E98-BA13-92270D824E57}">
      <dgm:prSet/>
      <dgm:spPr/>
      <dgm:t>
        <a:bodyPr/>
        <a:lstStyle/>
        <a:p>
          <a:endParaRPr lang="en-US"/>
        </a:p>
      </dgm:t>
    </dgm:pt>
    <dgm:pt modelId="{1FC1826E-96E9-4BFD-BDE8-CA932861F86C}" type="sibTrans" cxnId="{20EC8448-216E-4E98-BA13-92270D824E57}">
      <dgm:prSet/>
      <dgm:spPr/>
      <dgm:t>
        <a:bodyPr/>
        <a:lstStyle/>
        <a:p>
          <a:endParaRPr lang="en-US"/>
        </a:p>
      </dgm:t>
    </dgm:pt>
    <dgm:pt modelId="{48D609DB-BE22-4A67-828A-BE1D730D6995}">
      <dgm:prSet phldrT="[Text]" custT="1"/>
      <dgm:spPr/>
      <dgm:t>
        <a:bodyPr/>
        <a:lstStyle/>
        <a:p>
          <a:pPr algn="l"/>
          <a:r>
            <a:rPr lang="en-US" sz="1600"/>
            <a:t>Published in July 2021</a:t>
          </a:r>
        </a:p>
        <a:p>
          <a:pPr algn="l"/>
          <a:r>
            <a:rPr lang="en-US" sz="1600"/>
            <a:t>Comments due on 5 November 2021</a:t>
          </a:r>
        </a:p>
      </dgm:t>
    </dgm:pt>
    <dgm:pt modelId="{54FE9B2F-5EB4-4207-9193-E628B1083237}" type="parTrans" cxnId="{49C514EA-DA74-4ABC-8282-3F39E71CAC55}">
      <dgm:prSet/>
      <dgm:spPr/>
      <dgm:t>
        <a:bodyPr/>
        <a:lstStyle/>
        <a:p>
          <a:endParaRPr lang="en-US"/>
        </a:p>
      </dgm:t>
    </dgm:pt>
    <dgm:pt modelId="{7C9A9908-16BF-48C6-928E-6A13BAA433A4}" type="sibTrans" cxnId="{49C514EA-DA74-4ABC-8282-3F39E71CAC55}">
      <dgm:prSet/>
      <dgm:spPr/>
      <dgm:t>
        <a:bodyPr/>
        <a:lstStyle/>
        <a:p>
          <a:endParaRPr lang="en-US"/>
        </a:p>
      </dgm:t>
    </dgm:pt>
    <dgm:pt modelId="{A6324DB6-89BB-456E-AE96-7103012CAB38}">
      <dgm:prSet custT="1"/>
      <dgm:spPr/>
      <dgm:t>
        <a:bodyPr/>
        <a:lstStyle/>
        <a:p>
          <a:pPr algn="l"/>
          <a:r>
            <a:rPr lang="en-NZ" sz="1600"/>
            <a:t>Explanatory Memorandum</a:t>
          </a:r>
          <a:br>
            <a:rPr lang="en-NZ" sz="1600"/>
          </a:br>
          <a:r>
            <a:rPr lang="en-NZ" sz="1600"/>
            <a:t>Related Materials</a:t>
          </a:r>
        </a:p>
      </dgm:t>
    </dgm:pt>
    <dgm:pt modelId="{682CCD1E-3E77-4001-BC77-0798EA8B6553}" type="sibTrans" cxnId="{EEE3ABEE-40C5-4760-A2AC-8AE01B612C1A}">
      <dgm:prSet/>
      <dgm:spPr/>
      <dgm:t>
        <a:bodyPr/>
        <a:lstStyle/>
        <a:p>
          <a:endParaRPr lang="en-NZ"/>
        </a:p>
      </dgm:t>
    </dgm:pt>
    <dgm:pt modelId="{897FF75A-3DA0-4B8C-8231-453CC6879DB5}" type="parTrans" cxnId="{EEE3ABEE-40C5-4760-A2AC-8AE01B612C1A}">
      <dgm:prSet/>
      <dgm:spPr/>
      <dgm:t>
        <a:bodyPr/>
        <a:lstStyle/>
        <a:p>
          <a:endParaRPr lang="en-NZ"/>
        </a:p>
      </dgm:t>
    </dgm:pt>
    <dgm:pt modelId="{5D63A879-8D64-4CA7-8A2E-49C3F7E3F587}" type="pres">
      <dgm:prSet presAssocID="{B5876596-9EEC-405B-A1D2-9DF1DDB6F7EB}" presName="linearFlow" presStyleCnt="0">
        <dgm:presLayoutVars>
          <dgm:dir/>
          <dgm:resizeHandles val="exact"/>
        </dgm:presLayoutVars>
      </dgm:prSet>
      <dgm:spPr/>
    </dgm:pt>
    <dgm:pt modelId="{0CF2E2E4-5239-42C7-B20A-8F3F3CACC42D}" type="pres">
      <dgm:prSet presAssocID="{48D609DB-BE22-4A67-828A-BE1D730D6995}" presName="composite" presStyleCnt="0"/>
      <dgm:spPr/>
    </dgm:pt>
    <dgm:pt modelId="{70421F0E-2C6C-4283-86A4-A08438E769A5}" type="pres">
      <dgm:prSet presAssocID="{48D609DB-BE22-4A67-828A-BE1D730D6995}" presName="imgShp" presStyleLbl="fgImgPlace1" presStyleIdx="0" presStyleCnt="3" custLinFactNeighborX="-88225" custLinFactNeighborY="370"/>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Document with solid fill"/>
        </a:ext>
      </dgm:extLst>
    </dgm:pt>
    <dgm:pt modelId="{1E5A4C65-E57F-4D03-B060-870749978A1E}" type="pres">
      <dgm:prSet presAssocID="{48D609DB-BE22-4A67-828A-BE1D730D6995}" presName="txShp" presStyleLbl="node1" presStyleIdx="0" presStyleCnt="3" custScaleX="116723" custLinFactNeighborX="2511" custLinFactNeighborY="1747">
        <dgm:presLayoutVars>
          <dgm:bulletEnabled val="1"/>
        </dgm:presLayoutVars>
      </dgm:prSet>
      <dgm:spPr/>
    </dgm:pt>
    <dgm:pt modelId="{C633CEE5-E16C-4E63-8E2B-439021478C09}" type="pres">
      <dgm:prSet presAssocID="{7C9A9908-16BF-48C6-928E-6A13BAA433A4}" presName="spacing" presStyleCnt="0"/>
      <dgm:spPr/>
    </dgm:pt>
    <dgm:pt modelId="{913CD7A2-EDAA-4684-8834-C6376B20D074}" type="pres">
      <dgm:prSet presAssocID="{6549DBB4-0B04-4731-BA39-6B94FACCA244}" presName="composite" presStyleCnt="0"/>
      <dgm:spPr/>
    </dgm:pt>
    <dgm:pt modelId="{C9C93076-B53F-43F5-82EC-94842D7287DA}" type="pres">
      <dgm:prSet presAssocID="{6549DBB4-0B04-4731-BA39-6B94FACCA244}" presName="imgShp" presStyleLbl="fgImgPlace1" presStyleIdx="1" presStyleCnt="3" custLinFactNeighborX="-90073" custLinFactNeighborY="2161"/>
      <dgm:spPr>
        <a:blipFill rotWithShape="1">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Daily calendar with solid fill"/>
        </a:ext>
      </dgm:extLst>
    </dgm:pt>
    <dgm:pt modelId="{F845DA24-33F8-4BE0-9797-81D4279A86E6}" type="pres">
      <dgm:prSet presAssocID="{6549DBB4-0B04-4731-BA39-6B94FACCA244}" presName="txShp" presStyleLbl="node1" presStyleIdx="1" presStyleCnt="3" custScaleX="115638" custScaleY="116348" custLinFactNeighborX="2365" custLinFactNeighborY="-23">
        <dgm:presLayoutVars>
          <dgm:bulletEnabled val="1"/>
        </dgm:presLayoutVars>
      </dgm:prSet>
      <dgm:spPr/>
    </dgm:pt>
    <dgm:pt modelId="{E4C192EC-9BFE-451E-B94C-9298CC52C75E}" type="pres">
      <dgm:prSet presAssocID="{1FC1826E-96E9-4BFD-BDE8-CA932861F86C}" presName="spacing" presStyleCnt="0"/>
      <dgm:spPr/>
    </dgm:pt>
    <dgm:pt modelId="{C0914509-B034-47EA-B118-1484DDC38605}" type="pres">
      <dgm:prSet presAssocID="{A6324DB6-89BB-456E-AE96-7103012CAB38}" presName="composite" presStyleCnt="0"/>
      <dgm:spPr/>
    </dgm:pt>
    <dgm:pt modelId="{148BF71F-19A9-462D-B4D7-51DEE69E9A1B}" type="pres">
      <dgm:prSet presAssocID="{A6324DB6-89BB-456E-AE96-7103012CAB38}" presName="imgShp" presStyleLbl="fgImgPlace1" presStyleIdx="2" presStyleCnt="3" custLinFactNeighborX="-88309" custLinFactNeighborY="5040"/>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Document with solid fill"/>
        </a:ext>
      </dgm:extLst>
    </dgm:pt>
    <dgm:pt modelId="{E4D24263-4846-4236-9273-D034726889CB}" type="pres">
      <dgm:prSet presAssocID="{A6324DB6-89BB-456E-AE96-7103012CAB38}" presName="txShp" presStyleLbl="node1" presStyleIdx="2" presStyleCnt="3" custScaleX="115826" custScaleY="115456" custLinFactNeighborX="2654" custLinFactNeighborY="-1682">
        <dgm:presLayoutVars>
          <dgm:bulletEnabled val="1"/>
        </dgm:presLayoutVars>
      </dgm:prSet>
      <dgm:spPr/>
    </dgm:pt>
  </dgm:ptLst>
  <dgm:cxnLst>
    <dgm:cxn modelId="{19C53314-F9C0-41DE-8899-9AFA8E1C83DE}" type="presOf" srcId="{B5876596-9EEC-405B-A1D2-9DF1DDB6F7EB}" destId="{5D63A879-8D64-4CA7-8A2E-49C3F7E3F587}" srcOrd="0" destOrd="0" presId="urn:microsoft.com/office/officeart/2005/8/layout/vList3"/>
    <dgm:cxn modelId="{FB03C716-ADFA-4B5F-BAF8-66345C3993B8}" type="presOf" srcId="{6549DBB4-0B04-4731-BA39-6B94FACCA244}" destId="{F845DA24-33F8-4BE0-9797-81D4279A86E6}" srcOrd="0" destOrd="0" presId="urn:microsoft.com/office/officeart/2005/8/layout/vList3"/>
    <dgm:cxn modelId="{BF8A1B23-6E9E-41B8-A28F-0424BE585D0F}" type="presOf" srcId="{A6324DB6-89BB-456E-AE96-7103012CAB38}" destId="{E4D24263-4846-4236-9273-D034726889CB}" srcOrd="0" destOrd="0" presId="urn:microsoft.com/office/officeart/2005/8/layout/vList3"/>
    <dgm:cxn modelId="{20EC8448-216E-4E98-BA13-92270D824E57}" srcId="{B5876596-9EEC-405B-A1D2-9DF1DDB6F7EB}" destId="{6549DBB4-0B04-4731-BA39-6B94FACCA244}" srcOrd="1" destOrd="0" parTransId="{F06B191A-13A6-4C0F-A890-058FE46DB91E}" sibTransId="{1FC1826E-96E9-4BFD-BDE8-CA932861F86C}"/>
    <dgm:cxn modelId="{07653FCF-35C8-4AC1-B442-7EEA12E44EA2}" type="presOf" srcId="{48D609DB-BE22-4A67-828A-BE1D730D6995}" destId="{1E5A4C65-E57F-4D03-B060-870749978A1E}" srcOrd="0" destOrd="0" presId="urn:microsoft.com/office/officeart/2005/8/layout/vList3"/>
    <dgm:cxn modelId="{49C514EA-DA74-4ABC-8282-3F39E71CAC55}" srcId="{B5876596-9EEC-405B-A1D2-9DF1DDB6F7EB}" destId="{48D609DB-BE22-4A67-828A-BE1D730D6995}" srcOrd="0" destOrd="0" parTransId="{54FE9B2F-5EB4-4207-9193-E628B1083237}" sibTransId="{7C9A9908-16BF-48C6-928E-6A13BAA433A4}"/>
    <dgm:cxn modelId="{EEE3ABEE-40C5-4760-A2AC-8AE01B612C1A}" srcId="{B5876596-9EEC-405B-A1D2-9DF1DDB6F7EB}" destId="{A6324DB6-89BB-456E-AE96-7103012CAB38}" srcOrd="2" destOrd="0" parTransId="{897FF75A-3DA0-4B8C-8231-453CC6879DB5}" sibTransId="{682CCD1E-3E77-4001-BC77-0798EA8B6553}"/>
    <dgm:cxn modelId="{FC6B67ED-C70F-4188-B122-4D6E5F9E3B29}" type="presParOf" srcId="{5D63A879-8D64-4CA7-8A2E-49C3F7E3F587}" destId="{0CF2E2E4-5239-42C7-B20A-8F3F3CACC42D}" srcOrd="0" destOrd="0" presId="urn:microsoft.com/office/officeart/2005/8/layout/vList3"/>
    <dgm:cxn modelId="{28785D8B-0498-4C57-B08A-4E73E6C055F4}" type="presParOf" srcId="{0CF2E2E4-5239-42C7-B20A-8F3F3CACC42D}" destId="{70421F0E-2C6C-4283-86A4-A08438E769A5}" srcOrd="0" destOrd="0" presId="urn:microsoft.com/office/officeart/2005/8/layout/vList3"/>
    <dgm:cxn modelId="{8A19FA09-FFB9-4BD7-9B44-7F7E9610E175}" type="presParOf" srcId="{0CF2E2E4-5239-42C7-B20A-8F3F3CACC42D}" destId="{1E5A4C65-E57F-4D03-B060-870749978A1E}" srcOrd="1" destOrd="0" presId="urn:microsoft.com/office/officeart/2005/8/layout/vList3"/>
    <dgm:cxn modelId="{D9B1A931-6DF2-4BBC-A801-60AD10E89EAE}" type="presParOf" srcId="{5D63A879-8D64-4CA7-8A2E-49C3F7E3F587}" destId="{C633CEE5-E16C-4E63-8E2B-439021478C09}" srcOrd="1" destOrd="0" presId="urn:microsoft.com/office/officeart/2005/8/layout/vList3"/>
    <dgm:cxn modelId="{6823CE68-4A11-4FA2-BA4F-46812BF27902}" type="presParOf" srcId="{5D63A879-8D64-4CA7-8A2E-49C3F7E3F587}" destId="{913CD7A2-EDAA-4684-8834-C6376B20D074}" srcOrd="2" destOrd="0" presId="urn:microsoft.com/office/officeart/2005/8/layout/vList3"/>
    <dgm:cxn modelId="{65279050-76BF-4E33-A811-E075027D7A11}" type="presParOf" srcId="{913CD7A2-EDAA-4684-8834-C6376B20D074}" destId="{C9C93076-B53F-43F5-82EC-94842D7287DA}" srcOrd="0" destOrd="0" presId="urn:microsoft.com/office/officeart/2005/8/layout/vList3"/>
    <dgm:cxn modelId="{F8B8FE60-B70C-4A08-8350-DF14F3FAF0BC}" type="presParOf" srcId="{913CD7A2-EDAA-4684-8834-C6376B20D074}" destId="{F845DA24-33F8-4BE0-9797-81D4279A86E6}" srcOrd="1" destOrd="0" presId="urn:microsoft.com/office/officeart/2005/8/layout/vList3"/>
    <dgm:cxn modelId="{D9C4CE52-9EE6-4E44-9AD6-59E3B27F1D4C}" type="presParOf" srcId="{5D63A879-8D64-4CA7-8A2E-49C3F7E3F587}" destId="{E4C192EC-9BFE-451E-B94C-9298CC52C75E}" srcOrd="3" destOrd="0" presId="urn:microsoft.com/office/officeart/2005/8/layout/vList3"/>
    <dgm:cxn modelId="{1C64F5CF-31A1-4E26-B7FA-29CBA41DF88B}" type="presParOf" srcId="{5D63A879-8D64-4CA7-8A2E-49C3F7E3F587}" destId="{C0914509-B034-47EA-B118-1484DDC38605}" srcOrd="4" destOrd="0" presId="urn:microsoft.com/office/officeart/2005/8/layout/vList3"/>
    <dgm:cxn modelId="{B511F074-1E81-45D8-A5DD-81F5CEEFDF9C}" type="presParOf" srcId="{C0914509-B034-47EA-B118-1484DDC38605}" destId="{148BF71F-19A9-462D-B4D7-51DEE69E9A1B}" srcOrd="0" destOrd="0" presId="urn:microsoft.com/office/officeart/2005/8/layout/vList3"/>
    <dgm:cxn modelId="{A027D196-C115-4B46-B6DC-1544F5C8BE40}" type="presParOf" srcId="{C0914509-B034-47EA-B118-1484DDC38605}" destId="{E4D24263-4846-4236-9273-D034726889CB}"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0.xml><?xml version="1.0" encoding="utf-8"?>
<dgm:dataModel xmlns:dgm="http://schemas.openxmlformats.org/drawingml/2006/diagram" xmlns:a="http://schemas.openxmlformats.org/drawingml/2006/main">
  <dgm:ptLst>
    <dgm:pt modelId="{B5876596-9EEC-405B-A1D2-9DF1DDB6F7EB}" type="doc">
      <dgm:prSet loTypeId="urn:microsoft.com/office/officeart/2005/8/layout/vList3" loCatId="picture" qsTypeId="urn:microsoft.com/office/officeart/2005/8/quickstyle/simple2" qsCatId="simple" csTypeId="urn:microsoft.com/office/officeart/2005/8/colors/accent1_2" csCatId="accent1" phldr="1"/>
      <dgm:spPr/>
    </dgm:pt>
    <dgm:pt modelId="{6549DBB4-0B04-4731-BA39-6B94FACCA244}">
      <dgm:prSet phldrT="[Text]"/>
      <dgm:spPr/>
      <dgm:t>
        <a:bodyPr/>
        <a:lstStyle/>
        <a:p>
          <a:r>
            <a:rPr lang="en-US"/>
            <a:t>The Authority and Scope of the Standard</a:t>
          </a:r>
        </a:p>
      </dgm:t>
    </dgm:pt>
    <dgm:pt modelId="{F06B191A-13A6-4C0F-A890-058FE46DB91E}" type="parTrans" cxnId="{20EC8448-216E-4E98-BA13-92270D824E57}">
      <dgm:prSet/>
      <dgm:spPr/>
      <dgm:t>
        <a:bodyPr/>
        <a:lstStyle/>
        <a:p>
          <a:endParaRPr lang="en-US"/>
        </a:p>
      </dgm:t>
    </dgm:pt>
    <dgm:pt modelId="{1FC1826E-96E9-4BFD-BDE8-CA932861F86C}" type="sibTrans" cxnId="{20EC8448-216E-4E98-BA13-92270D824E57}">
      <dgm:prSet/>
      <dgm:spPr/>
      <dgm:t>
        <a:bodyPr/>
        <a:lstStyle/>
        <a:p>
          <a:endParaRPr lang="en-US"/>
        </a:p>
      </dgm:t>
    </dgm:pt>
    <dgm:pt modelId="{48D609DB-BE22-4A67-828A-BE1D730D6995}">
      <dgm:prSet phldrT="[Text]"/>
      <dgm:spPr/>
      <dgm:t>
        <a:bodyPr/>
        <a:lstStyle/>
        <a:p>
          <a:r>
            <a:rPr lang="en-US"/>
            <a:t>Transition and Implementation Guidance</a:t>
          </a:r>
        </a:p>
      </dgm:t>
    </dgm:pt>
    <dgm:pt modelId="{54FE9B2F-5EB4-4207-9193-E628B1083237}" type="parTrans" cxnId="{49C514EA-DA74-4ABC-8282-3F39E71CAC55}">
      <dgm:prSet/>
      <dgm:spPr/>
      <dgm:t>
        <a:bodyPr/>
        <a:lstStyle/>
        <a:p>
          <a:endParaRPr lang="en-US"/>
        </a:p>
      </dgm:t>
    </dgm:pt>
    <dgm:pt modelId="{7C9A9908-16BF-48C6-928E-6A13BAA433A4}" type="sibTrans" cxnId="{49C514EA-DA74-4ABC-8282-3F39E71CAC55}">
      <dgm:prSet/>
      <dgm:spPr/>
      <dgm:t>
        <a:bodyPr/>
        <a:lstStyle/>
        <a:p>
          <a:endParaRPr lang="en-US"/>
        </a:p>
      </dgm:t>
    </dgm:pt>
    <dgm:pt modelId="{B7E089B3-3445-46FA-B31F-3FED03333983}">
      <dgm:prSet phldrT="[Text]"/>
      <dgm:spPr/>
      <dgm:t>
        <a:bodyPr/>
        <a:lstStyle/>
        <a:p>
          <a:r>
            <a:rPr lang="en-US"/>
            <a:t>Exclusion of Procedures for Audits of Group Financial Statements</a:t>
          </a:r>
        </a:p>
      </dgm:t>
    </dgm:pt>
    <dgm:pt modelId="{38EF9659-6CE9-4336-8FD8-930E8F1138AE}" type="parTrans" cxnId="{BAA793A9-5DEF-4F0F-9138-B0B080904D77}">
      <dgm:prSet/>
      <dgm:spPr/>
      <dgm:t>
        <a:bodyPr/>
        <a:lstStyle/>
        <a:p>
          <a:endParaRPr lang="en-US"/>
        </a:p>
      </dgm:t>
    </dgm:pt>
    <dgm:pt modelId="{9B5AAF6B-1A2F-40C9-9957-BEAE56F5BDEE}" type="sibTrans" cxnId="{BAA793A9-5DEF-4F0F-9138-B0B080904D77}">
      <dgm:prSet/>
      <dgm:spPr/>
      <dgm:t>
        <a:bodyPr/>
        <a:lstStyle/>
        <a:p>
          <a:endParaRPr lang="en-US"/>
        </a:p>
      </dgm:t>
    </dgm:pt>
    <dgm:pt modelId="{C61C8A9E-E846-4FF9-8CFB-0BA874C05DF7}">
      <dgm:prSet/>
      <dgm:spPr/>
      <dgm:t>
        <a:bodyPr/>
        <a:lstStyle/>
        <a:p>
          <a:r>
            <a:rPr lang="en-GB"/>
            <a:t>The Design Principles, Flow and Structure of the Standard</a:t>
          </a:r>
          <a:endParaRPr lang="en-NZ"/>
        </a:p>
      </dgm:t>
    </dgm:pt>
    <dgm:pt modelId="{19C973BC-8C29-498D-848B-BFFA46D14789}" type="parTrans" cxnId="{118FADCA-03CA-4BE7-BEB7-6E888D3DD5CB}">
      <dgm:prSet/>
      <dgm:spPr/>
      <dgm:t>
        <a:bodyPr/>
        <a:lstStyle/>
        <a:p>
          <a:endParaRPr lang="en-NZ"/>
        </a:p>
      </dgm:t>
    </dgm:pt>
    <dgm:pt modelId="{9942F1E7-D6C9-4122-BCC9-95F933D89123}" type="sibTrans" cxnId="{118FADCA-03CA-4BE7-BEB7-6E888D3DD5CB}">
      <dgm:prSet/>
      <dgm:spPr/>
      <dgm:t>
        <a:bodyPr/>
        <a:lstStyle/>
        <a:p>
          <a:endParaRPr lang="en-NZ"/>
        </a:p>
      </dgm:t>
    </dgm:pt>
    <dgm:pt modelId="{5D63A879-8D64-4CA7-8A2E-49C3F7E3F587}" type="pres">
      <dgm:prSet presAssocID="{B5876596-9EEC-405B-A1D2-9DF1DDB6F7EB}" presName="linearFlow" presStyleCnt="0">
        <dgm:presLayoutVars>
          <dgm:dir/>
          <dgm:resizeHandles val="exact"/>
        </dgm:presLayoutVars>
      </dgm:prSet>
      <dgm:spPr/>
    </dgm:pt>
    <dgm:pt modelId="{9042AF28-110E-4229-BA6A-F6D636C38296}" type="pres">
      <dgm:prSet presAssocID="{C61C8A9E-E846-4FF9-8CFB-0BA874C05DF7}" presName="composite" presStyleCnt="0"/>
      <dgm:spPr/>
    </dgm:pt>
    <dgm:pt modelId="{B2B73018-12D6-42C2-AB9B-1E5D6DE93798}" type="pres">
      <dgm:prSet presAssocID="{C61C8A9E-E846-4FF9-8CFB-0BA874C05DF7}" presName="imgShp" presStyleLbl="fgImgPlace1" presStyleIdx="0" presStyleCnt="4" custLinFactNeighborX="-85480" custLinFactNeighborY="1469"/>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ingle gear with solid fill"/>
        </a:ext>
      </dgm:extLst>
    </dgm:pt>
    <dgm:pt modelId="{6705EFC2-9A22-46B6-9BA9-DD44639D9F51}" type="pres">
      <dgm:prSet presAssocID="{C61C8A9E-E846-4FF9-8CFB-0BA874C05DF7}" presName="txShp" presStyleLbl="node1" presStyleIdx="0" presStyleCnt="4" custScaleX="116841" custScaleY="98120" custLinFactNeighborX="3493" custLinFactNeighborY="-2285">
        <dgm:presLayoutVars>
          <dgm:bulletEnabled val="1"/>
        </dgm:presLayoutVars>
      </dgm:prSet>
      <dgm:spPr/>
    </dgm:pt>
    <dgm:pt modelId="{A88CF2CE-2442-4FE0-B3D2-E8DC8BDC8ECB}" type="pres">
      <dgm:prSet presAssocID="{9942F1E7-D6C9-4122-BCC9-95F933D89123}" presName="spacing" presStyleCnt="0"/>
      <dgm:spPr/>
    </dgm:pt>
    <dgm:pt modelId="{913CD7A2-EDAA-4684-8834-C6376B20D074}" type="pres">
      <dgm:prSet presAssocID="{6549DBB4-0B04-4731-BA39-6B94FACCA244}" presName="composite" presStyleCnt="0"/>
      <dgm:spPr/>
    </dgm:pt>
    <dgm:pt modelId="{C9C93076-B53F-43F5-82EC-94842D7287DA}" type="pres">
      <dgm:prSet presAssocID="{6549DBB4-0B04-4731-BA39-6B94FACCA244}" presName="imgShp" presStyleLbl="fgImgPlace1" presStyleIdx="1" presStyleCnt="4" custLinFactNeighborX="-83197" custLinFactNeighborY="2161"/>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Earth globe: Africa and Europe with solid fill"/>
        </a:ext>
      </dgm:extLst>
    </dgm:pt>
    <dgm:pt modelId="{F845DA24-33F8-4BE0-9797-81D4279A86E6}" type="pres">
      <dgm:prSet presAssocID="{6549DBB4-0B04-4731-BA39-6B94FACCA244}" presName="txShp" presStyleLbl="node1" presStyleIdx="1" presStyleCnt="4" custScaleX="116167" custLinFactNeighborX="4083">
        <dgm:presLayoutVars>
          <dgm:bulletEnabled val="1"/>
        </dgm:presLayoutVars>
      </dgm:prSet>
      <dgm:spPr/>
    </dgm:pt>
    <dgm:pt modelId="{E4C192EC-9BFE-451E-B94C-9298CC52C75E}" type="pres">
      <dgm:prSet presAssocID="{1FC1826E-96E9-4BFD-BDE8-CA932861F86C}" presName="spacing" presStyleCnt="0"/>
      <dgm:spPr/>
    </dgm:pt>
    <dgm:pt modelId="{0CF2E2E4-5239-42C7-B20A-8F3F3CACC42D}" type="pres">
      <dgm:prSet presAssocID="{48D609DB-BE22-4A67-828A-BE1D730D6995}" presName="composite" presStyleCnt="0"/>
      <dgm:spPr/>
    </dgm:pt>
    <dgm:pt modelId="{70421F0E-2C6C-4283-86A4-A08438E769A5}" type="pres">
      <dgm:prSet presAssocID="{48D609DB-BE22-4A67-828A-BE1D730D6995}" presName="imgShp" presStyleLbl="fgImgPlace1" presStyleIdx="2" presStyleCnt="4" custLinFactY="20885" custLinFactNeighborX="-85440" custLinFactNeighborY="100000"/>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Clipboard Badge with solid fill"/>
        </a:ext>
      </dgm:extLst>
    </dgm:pt>
    <dgm:pt modelId="{1E5A4C65-E57F-4D03-B060-870749978A1E}" type="pres">
      <dgm:prSet presAssocID="{48D609DB-BE22-4A67-828A-BE1D730D6995}" presName="txShp" presStyleLbl="node1" presStyleIdx="2" presStyleCnt="4" custScaleX="116723" custLinFactY="19045" custLinFactNeighborX="4450" custLinFactNeighborY="100000">
        <dgm:presLayoutVars>
          <dgm:bulletEnabled val="1"/>
        </dgm:presLayoutVars>
      </dgm:prSet>
      <dgm:spPr/>
    </dgm:pt>
    <dgm:pt modelId="{C633CEE5-E16C-4E63-8E2B-439021478C09}" type="pres">
      <dgm:prSet presAssocID="{7C9A9908-16BF-48C6-928E-6A13BAA433A4}" presName="spacing" presStyleCnt="0"/>
      <dgm:spPr/>
    </dgm:pt>
    <dgm:pt modelId="{BE556F42-6E42-46B9-ACD5-A1350CF75F4D}" type="pres">
      <dgm:prSet presAssocID="{B7E089B3-3445-46FA-B31F-3FED03333983}" presName="composite" presStyleCnt="0"/>
      <dgm:spPr/>
    </dgm:pt>
    <dgm:pt modelId="{5EA508EB-B2C9-4B01-A654-0F8067264D7A}" type="pres">
      <dgm:prSet presAssocID="{B7E089B3-3445-46FA-B31F-3FED03333983}" presName="imgShp" presStyleLbl="fgImgPlace1" presStyleIdx="3" presStyleCnt="4" custLinFactY="-33692" custLinFactNeighborX="-84481" custLinFactNeighborY="-100000"/>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Social network with solid fill"/>
        </a:ext>
      </dgm:extLst>
    </dgm:pt>
    <dgm:pt modelId="{04001CF5-3105-45B0-B5E9-361F5C0679E2}" type="pres">
      <dgm:prSet presAssocID="{B7E089B3-3445-46FA-B31F-3FED03333983}" presName="txShp" presStyleLbl="node1" presStyleIdx="3" presStyleCnt="4" custScaleX="116355" custLinFactY="-36680" custLinFactNeighborX="4267" custLinFactNeighborY="-100000">
        <dgm:presLayoutVars>
          <dgm:bulletEnabled val="1"/>
        </dgm:presLayoutVars>
      </dgm:prSet>
      <dgm:spPr/>
    </dgm:pt>
  </dgm:ptLst>
  <dgm:cxnLst>
    <dgm:cxn modelId="{19C53314-F9C0-41DE-8899-9AFA8E1C83DE}" type="presOf" srcId="{B5876596-9EEC-405B-A1D2-9DF1DDB6F7EB}" destId="{5D63A879-8D64-4CA7-8A2E-49C3F7E3F587}" srcOrd="0" destOrd="0" presId="urn:microsoft.com/office/officeart/2005/8/layout/vList3"/>
    <dgm:cxn modelId="{4338245D-A45C-45F4-BEA7-58B280BD324D}" type="presOf" srcId="{C61C8A9E-E846-4FF9-8CFB-0BA874C05DF7}" destId="{6705EFC2-9A22-46B6-9BA9-DD44639D9F51}" srcOrd="0" destOrd="0" presId="urn:microsoft.com/office/officeart/2005/8/layout/vList3"/>
    <dgm:cxn modelId="{20EC8448-216E-4E98-BA13-92270D824E57}" srcId="{B5876596-9EEC-405B-A1D2-9DF1DDB6F7EB}" destId="{6549DBB4-0B04-4731-BA39-6B94FACCA244}" srcOrd="1" destOrd="0" parTransId="{F06B191A-13A6-4C0F-A890-058FE46DB91E}" sibTransId="{1FC1826E-96E9-4BFD-BDE8-CA932861F86C}"/>
    <dgm:cxn modelId="{A745B948-BAE9-45F5-B80E-F49F2793E7A8}" type="presOf" srcId="{48D609DB-BE22-4A67-828A-BE1D730D6995}" destId="{1E5A4C65-E57F-4D03-B060-870749978A1E}" srcOrd="0" destOrd="0" presId="urn:microsoft.com/office/officeart/2005/8/layout/vList3"/>
    <dgm:cxn modelId="{45F9F08C-8C8D-4B7C-A3F2-D9664985386C}" type="presOf" srcId="{6549DBB4-0B04-4731-BA39-6B94FACCA244}" destId="{F845DA24-33F8-4BE0-9797-81D4279A86E6}" srcOrd="0" destOrd="0" presId="urn:microsoft.com/office/officeart/2005/8/layout/vList3"/>
    <dgm:cxn modelId="{BAA793A9-5DEF-4F0F-9138-B0B080904D77}" srcId="{B5876596-9EEC-405B-A1D2-9DF1DDB6F7EB}" destId="{B7E089B3-3445-46FA-B31F-3FED03333983}" srcOrd="3" destOrd="0" parTransId="{38EF9659-6CE9-4336-8FD8-930E8F1138AE}" sibTransId="{9B5AAF6B-1A2F-40C9-9957-BEAE56F5BDEE}"/>
    <dgm:cxn modelId="{AEE7D7AF-B48D-4A88-9C1A-B4D33B7D6A3D}" type="presOf" srcId="{B7E089B3-3445-46FA-B31F-3FED03333983}" destId="{04001CF5-3105-45B0-B5E9-361F5C0679E2}" srcOrd="0" destOrd="0" presId="urn:microsoft.com/office/officeart/2005/8/layout/vList3"/>
    <dgm:cxn modelId="{118FADCA-03CA-4BE7-BEB7-6E888D3DD5CB}" srcId="{B5876596-9EEC-405B-A1D2-9DF1DDB6F7EB}" destId="{C61C8A9E-E846-4FF9-8CFB-0BA874C05DF7}" srcOrd="0" destOrd="0" parTransId="{19C973BC-8C29-498D-848B-BFFA46D14789}" sibTransId="{9942F1E7-D6C9-4122-BCC9-95F933D89123}"/>
    <dgm:cxn modelId="{49C514EA-DA74-4ABC-8282-3F39E71CAC55}" srcId="{B5876596-9EEC-405B-A1D2-9DF1DDB6F7EB}" destId="{48D609DB-BE22-4A67-828A-BE1D730D6995}" srcOrd="2" destOrd="0" parTransId="{54FE9B2F-5EB4-4207-9193-E628B1083237}" sibTransId="{7C9A9908-16BF-48C6-928E-6A13BAA433A4}"/>
    <dgm:cxn modelId="{1340E0BE-911F-45F0-96A9-41E59A1B5A89}" type="presParOf" srcId="{5D63A879-8D64-4CA7-8A2E-49C3F7E3F587}" destId="{9042AF28-110E-4229-BA6A-F6D636C38296}" srcOrd="0" destOrd="0" presId="urn:microsoft.com/office/officeart/2005/8/layout/vList3"/>
    <dgm:cxn modelId="{DE0351D1-5837-4907-9FA7-9E0262FCF864}" type="presParOf" srcId="{9042AF28-110E-4229-BA6A-F6D636C38296}" destId="{B2B73018-12D6-42C2-AB9B-1E5D6DE93798}" srcOrd="0" destOrd="0" presId="urn:microsoft.com/office/officeart/2005/8/layout/vList3"/>
    <dgm:cxn modelId="{6A81339C-62EE-42B6-A914-072E62D72652}" type="presParOf" srcId="{9042AF28-110E-4229-BA6A-F6D636C38296}" destId="{6705EFC2-9A22-46B6-9BA9-DD44639D9F51}" srcOrd="1" destOrd="0" presId="urn:microsoft.com/office/officeart/2005/8/layout/vList3"/>
    <dgm:cxn modelId="{231B649A-653F-4AAC-8C0F-576CC246C21F}" type="presParOf" srcId="{5D63A879-8D64-4CA7-8A2E-49C3F7E3F587}" destId="{A88CF2CE-2442-4FE0-B3D2-E8DC8BDC8ECB}" srcOrd="1" destOrd="0" presId="urn:microsoft.com/office/officeart/2005/8/layout/vList3"/>
    <dgm:cxn modelId="{B1BA4DF5-330B-43F6-85EF-3548AC62B44E}" type="presParOf" srcId="{5D63A879-8D64-4CA7-8A2E-49C3F7E3F587}" destId="{913CD7A2-EDAA-4684-8834-C6376B20D074}" srcOrd="2" destOrd="0" presId="urn:microsoft.com/office/officeart/2005/8/layout/vList3"/>
    <dgm:cxn modelId="{7067E423-E8D3-48C0-BAC2-4BBB5D6C332C}" type="presParOf" srcId="{913CD7A2-EDAA-4684-8834-C6376B20D074}" destId="{C9C93076-B53F-43F5-82EC-94842D7287DA}" srcOrd="0" destOrd="0" presId="urn:microsoft.com/office/officeart/2005/8/layout/vList3"/>
    <dgm:cxn modelId="{1D6A6160-D2C8-4463-B6DF-D0C8A43C595B}" type="presParOf" srcId="{913CD7A2-EDAA-4684-8834-C6376B20D074}" destId="{F845DA24-33F8-4BE0-9797-81D4279A86E6}" srcOrd="1" destOrd="0" presId="urn:microsoft.com/office/officeart/2005/8/layout/vList3"/>
    <dgm:cxn modelId="{350C03A6-62B2-481F-982B-C75D036B0590}" type="presParOf" srcId="{5D63A879-8D64-4CA7-8A2E-49C3F7E3F587}" destId="{E4C192EC-9BFE-451E-B94C-9298CC52C75E}" srcOrd="3" destOrd="0" presId="urn:microsoft.com/office/officeart/2005/8/layout/vList3"/>
    <dgm:cxn modelId="{0D3F7C57-2211-4EA0-818D-C9D592741976}" type="presParOf" srcId="{5D63A879-8D64-4CA7-8A2E-49C3F7E3F587}" destId="{0CF2E2E4-5239-42C7-B20A-8F3F3CACC42D}" srcOrd="4" destOrd="0" presId="urn:microsoft.com/office/officeart/2005/8/layout/vList3"/>
    <dgm:cxn modelId="{DD177D69-486D-4FF2-8E67-F4CFFD4EF6EF}" type="presParOf" srcId="{0CF2E2E4-5239-42C7-B20A-8F3F3CACC42D}" destId="{70421F0E-2C6C-4283-86A4-A08438E769A5}" srcOrd="0" destOrd="0" presId="urn:microsoft.com/office/officeart/2005/8/layout/vList3"/>
    <dgm:cxn modelId="{153ED0D8-D336-4CDD-A862-929CE1240BA0}" type="presParOf" srcId="{0CF2E2E4-5239-42C7-B20A-8F3F3CACC42D}" destId="{1E5A4C65-E57F-4D03-B060-870749978A1E}" srcOrd="1" destOrd="0" presId="urn:microsoft.com/office/officeart/2005/8/layout/vList3"/>
    <dgm:cxn modelId="{BAC8EC29-A4D2-4F62-8B29-F72E2C5DE538}" type="presParOf" srcId="{5D63A879-8D64-4CA7-8A2E-49C3F7E3F587}" destId="{C633CEE5-E16C-4E63-8E2B-439021478C09}" srcOrd="5" destOrd="0" presId="urn:microsoft.com/office/officeart/2005/8/layout/vList3"/>
    <dgm:cxn modelId="{69A948DB-E6AB-4739-B880-A5D0E0412D41}" type="presParOf" srcId="{5D63A879-8D64-4CA7-8A2E-49C3F7E3F587}" destId="{BE556F42-6E42-46B9-ACD5-A1350CF75F4D}" srcOrd="6" destOrd="0" presId="urn:microsoft.com/office/officeart/2005/8/layout/vList3"/>
    <dgm:cxn modelId="{145E15CC-F6DD-4443-9677-E18D57325CEB}" type="presParOf" srcId="{BE556F42-6E42-46B9-ACD5-A1350CF75F4D}" destId="{5EA508EB-B2C9-4B01-A654-0F8067264D7A}" srcOrd="0" destOrd="0" presId="urn:microsoft.com/office/officeart/2005/8/layout/vList3"/>
    <dgm:cxn modelId="{DA37983A-1F84-4212-9632-170E2A6258A8}" type="presParOf" srcId="{BE556F42-6E42-46B9-ACD5-A1350CF75F4D}" destId="{04001CF5-3105-45B0-B5E9-361F5C0679E2}"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1.xml><?xml version="1.0" encoding="utf-8"?>
<dgm:dataModel xmlns:dgm="http://schemas.openxmlformats.org/drawingml/2006/diagram" xmlns:a="http://schemas.openxmlformats.org/drawingml/2006/main">
  <dgm:ptLst>
    <dgm:pt modelId="{AE1BA11F-8D76-4CD9-997B-4C8A5E97277C}"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NZ"/>
        </a:p>
      </dgm:t>
    </dgm:pt>
    <dgm:pt modelId="{14F64B66-05E7-411B-9A6F-33D95C724C5D}">
      <dgm:prSet phldrT="[Text]" custT="1"/>
      <dgm:spPr/>
      <dgm:t>
        <a:bodyPr/>
        <a:lstStyle/>
        <a:p>
          <a:r>
            <a:rPr lang="en-NZ" sz="2400"/>
            <a:t>Deadline for Comments</a:t>
          </a:r>
        </a:p>
      </dgm:t>
    </dgm:pt>
    <dgm:pt modelId="{B19BD97C-9190-49FD-B907-DBA70087147D}" type="parTrans" cxnId="{139F46E2-B0C4-41A1-A0BC-E1A0F4EB96E9}">
      <dgm:prSet/>
      <dgm:spPr/>
      <dgm:t>
        <a:bodyPr/>
        <a:lstStyle/>
        <a:p>
          <a:endParaRPr lang="en-NZ"/>
        </a:p>
      </dgm:t>
    </dgm:pt>
    <dgm:pt modelId="{E0C27F44-124C-4863-B66C-FC2C5B0F7AF0}" type="sibTrans" cxnId="{139F46E2-B0C4-41A1-A0BC-E1A0F4EB96E9}">
      <dgm:prSet/>
      <dgm:spPr/>
      <dgm:t>
        <a:bodyPr/>
        <a:lstStyle/>
        <a:p>
          <a:endParaRPr lang="en-NZ"/>
        </a:p>
      </dgm:t>
    </dgm:pt>
    <dgm:pt modelId="{B213235D-9469-438F-8B89-FE13B6112727}">
      <dgm:prSet phldrT="[Text]" custT="1"/>
      <dgm:spPr/>
      <dgm:t>
        <a:bodyPr/>
        <a:lstStyle/>
        <a:p>
          <a:r>
            <a:rPr lang="en-NZ" sz="1800"/>
            <a:t>XRB: 5 November 2021</a:t>
          </a:r>
        </a:p>
      </dgm:t>
    </dgm:pt>
    <dgm:pt modelId="{337FC2D0-9FD5-413C-8982-3373E82DD1D8}" type="parTrans" cxnId="{2F1182D2-47CD-4FB4-AC03-63F276F98CEF}">
      <dgm:prSet/>
      <dgm:spPr/>
      <dgm:t>
        <a:bodyPr/>
        <a:lstStyle/>
        <a:p>
          <a:endParaRPr lang="en-NZ"/>
        </a:p>
      </dgm:t>
    </dgm:pt>
    <dgm:pt modelId="{1D71F54E-5D0F-4918-8D94-CB06D6ACF38B}" type="sibTrans" cxnId="{2F1182D2-47CD-4FB4-AC03-63F276F98CEF}">
      <dgm:prSet/>
      <dgm:spPr/>
      <dgm:t>
        <a:bodyPr/>
        <a:lstStyle/>
        <a:p>
          <a:endParaRPr lang="en-NZ"/>
        </a:p>
      </dgm:t>
    </dgm:pt>
    <dgm:pt modelId="{CB2F062B-7A3E-47E2-A38A-0B7F65660616}">
      <dgm:prSet phldrT="[Text]" custT="1"/>
      <dgm:spPr/>
      <dgm:t>
        <a:bodyPr/>
        <a:lstStyle/>
        <a:p>
          <a:r>
            <a:rPr lang="en-NZ" sz="2400"/>
            <a:t>Virtual Feedback Forums</a:t>
          </a:r>
        </a:p>
      </dgm:t>
    </dgm:pt>
    <dgm:pt modelId="{0F03E982-E651-4FCA-B693-A19117F1CD32}" type="parTrans" cxnId="{2C07D279-E7FC-4AEE-9142-176D31618A11}">
      <dgm:prSet/>
      <dgm:spPr/>
      <dgm:t>
        <a:bodyPr/>
        <a:lstStyle/>
        <a:p>
          <a:endParaRPr lang="en-NZ"/>
        </a:p>
      </dgm:t>
    </dgm:pt>
    <dgm:pt modelId="{2E44D9C5-69B4-4EEA-8708-DADCE92282CC}" type="sibTrans" cxnId="{2C07D279-E7FC-4AEE-9142-176D31618A11}">
      <dgm:prSet/>
      <dgm:spPr/>
      <dgm:t>
        <a:bodyPr/>
        <a:lstStyle/>
        <a:p>
          <a:endParaRPr lang="en-NZ"/>
        </a:p>
      </dgm:t>
    </dgm:pt>
    <dgm:pt modelId="{B771FA99-0A8F-4D52-98BB-AF5925E5C07F}">
      <dgm:prSet phldrT="[Text]" custT="1"/>
      <dgm:spPr/>
      <dgm:t>
        <a:bodyPr/>
        <a:lstStyle/>
        <a:p>
          <a:r>
            <a:rPr lang="en-NZ" sz="1800"/>
            <a:t>Preparer and Users’ Views: 18 October 2021</a:t>
          </a:r>
        </a:p>
      </dgm:t>
    </dgm:pt>
    <dgm:pt modelId="{400CEC83-762C-4643-9F7F-D529DBA944E2}" type="parTrans" cxnId="{A4C37DAB-CFC7-4A51-A16B-33C48FA304E5}">
      <dgm:prSet/>
      <dgm:spPr/>
      <dgm:t>
        <a:bodyPr/>
        <a:lstStyle/>
        <a:p>
          <a:endParaRPr lang="en-NZ"/>
        </a:p>
      </dgm:t>
    </dgm:pt>
    <dgm:pt modelId="{079F7A98-A2FF-4435-88E2-F63731EA47E2}" type="sibTrans" cxnId="{A4C37DAB-CFC7-4A51-A16B-33C48FA304E5}">
      <dgm:prSet/>
      <dgm:spPr/>
      <dgm:t>
        <a:bodyPr/>
        <a:lstStyle/>
        <a:p>
          <a:endParaRPr lang="en-NZ"/>
        </a:p>
      </dgm:t>
    </dgm:pt>
    <dgm:pt modelId="{081C07B7-4286-41D1-AA63-4B874D65583F}">
      <dgm:prSet phldrT="[Text]" custT="1"/>
      <dgm:spPr/>
      <dgm:t>
        <a:bodyPr/>
        <a:lstStyle/>
        <a:p>
          <a:r>
            <a:rPr lang="en-NZ" sz="1800"/>
            <a:t>Audit Practitioners’ Views: 28 October 2021</a:t>
          </a:r>
        </a:p>
      </dgm:t>
    </dgm:pt>
    <dgm:pt modelId="{156773C7-5651-44FA-BAF4-EA4BDA9D4604}" type="parTrans" cxnId="{307AFA17-AF75-428A-8228-B5605112798E}">
      <dgm:prSet/>
      <dgm:spPr/>
      <dgm:t>
        <a:bodyPr/>
        <a:lstStyle/>
        <a:p>
          <a:endParaRPr lang="en-NZ"/>
        </a:p>
      </dgm:t>
    </dgm:pt>
    <dgm:pt modelId="{DA218AAC-FE99-443B-9564-0BE168B49E18}" type="sibTrans" cxnId="{307AFA17-AF75-428A-8228-B5605112798E}">
      <dgm:prSet/>
      <dgm:spPr/>
      <dgm:t>
        <a:bodyPr/>
        <a:lstStyle/>
        <a:p>
          <a:endParaRPr lang="en-NZ"/>
        </a:p>
      </dgm:t>
    </dgm:pt>
    <dgm:pt modelId="{6A68929F-9247-4BF0-B1BF-6D5D42250EFA}">
      <dgm:prSet phldrT="[Text]" custT="1"/>
      <dgm:spPr/>
      <dgm:t>
        <a:bodyPr/>
        <a:lstStyle/>
        <a:p>
          <a:r>
            <a:rPr lang="en-NZ" sz="1800"/>
            <a:t>IAASB: 31 January 2022</a:t>
          </a:r>
        </a:p>
      </dgm:t>
    </dgm:pt>
    <dgm:pt modelId="{47EF221D-AE67-4AC9-ABC9-CBDCFDCDC3E1}" type="parTrans" cxnId="{51E895BE-9449-4D4C-849A-621FF0C51378}">
      <dgm:prSet/>
      <dgm:spPr/>
      <dgm:t>
        <a:bodyPr/>
        <a:lstStyle/>
        <a:p>
          <a:endParaRPr lang="en-NZ"/>
        </a:p>
      </dgm:t>
    </dgm:pt>
    <dgm:pt modelId="{29F22719-EA4E-41D1-9034-09A5CA355C76}" type="sibTrans" cxnId="{51E895BE-9449-4D4C-849A-621FF0C51378}">
      <dgm:prSet/>
      <dgm:spPr/>
      <dgm:t>
        <a:bodyPr/>
        <a:lstStyle/>
        <a:p>
          <a:endParaRPr lang="en-NZ"/>
        </a:p>
      </dgm:t>
    </dgm:pt>
    <dgm:pt modelId="{EEF2CD66-172A-44D5-AB90-4EDEFCF25C19}" type="pres">
      <dgm:prSet presAssocID="{AE1BA11F-8D76-4CD9-997B-4C8A5E97277C}" presName="Name0" presStyleCnt="0">
        <dgm:presLayoutVars>
          <dgm:dir/>
          <dgm:animLvl val="lvl"/>
          <dgm:resizeHandles val="exact"/>
        </dgm:presLayoutVars>
      </dgm:prSet>
      <dgm:spPr/>
    </dgm:pt>
    <dgm:pt modelId="{02C13A21-287D-4C04-B338-A6848611E7D7}" type="pres">
      <dgm:prSet presAssocID="{14F64B66-05E7-411B-9A6F-33D95C724C5D}" presName="linNode" presStyleCnt="0"/>
      <dgm:spPr/>
    </dgm:pt>
    <dgm:pt modelId="{5BFCCC7B-7918-456A-B055-BC6D29E7F57F}" type="pres">
      <dgm:prSet presAssocID="{14F64B66-05E7-411B-9A6F-33D95C724C5D}" presName="parentText" presStyleLbl="node1" presStyleIdx="0" presStyleCnt="2" custScaleX="82136">
        <dgm:presLayoutVars>
          <dgm:chMax val="1"/>
          <dgm:bulletEnabled val="1"/>
        </dgm:presLayoutVars>
      </dgm:prSet>
      <dgm:spPr/>
    </dgm:pt>
    <dgm:pt modelId="{8F62E795-A39D-4908-B82D-B0F42590AFAD}" type="pres">
      <dgm:prSet presAssocID="{14F64B66-05E7-411B-9A6F-33D95C724C5D}" presName="descendantText" presStyleLbl="alignAccFollowNode1" presStyleIdx="0" presStyleCnt="2" custScaleX="140450">
        <dgm:presLayoutVars>
          <dgm:bulletEnabled val="1"/>
        </dgm:presLayoutVars>
      </dgm:prSet>
      <dgm:spPr/>
    </dgm:pt>
    <dgm:pt modelId="{AC467E1E-B6AA-4D82-A6FD-7B12E35A47E3}" type="pres">
      <dgm:prSet presAssocID="{E0C27F44-124C-4863-B66C-FC2C5B0F7AF0}" presName="sp" presStyleCnt="0"/>
      <dgm:spPr/>
    </dgm:pt>
    <dgm:pt modelId="{84A0AC97-6085-488A-9095-788EE82F6964}" type="pres">
      <dgm:prSet presAssocID="{CB2F062B-7A3E-47E2-A38A-0B7F65660616}" presName="linNode" presStyleCnt="0"/>
      <dgm:spPr/>
    </dgm:pt>
    <dgm:pt modelId="{AE6C08E7-F915-4975-96E1-A01C91F55D2D}" type="pres">
      <dgm:prSet presAssocID="{CB2F062B-7A3E-47E2-A38A-0B7F65660616}" presName="parentText" presStyleLbl="node1" presStyleIdx="1" presStyleCnt="2" custScaleX="82484">
        <dgm:presLayoutVars>
          <dgm:chMax val="1"/>
          <dgm:bulletEnabled val="1"/>
        </dgm:presLayoutVars>
      </dgm:prSet>
      <dgm:spPr/>
    </dgm:pt>
    <dgm:pt modelId="{FF28920F-053D-46D0-AA6D-DBFF040956FC}" type="pres">
      <dgm:prSet presAssocID="{CB2F062B-7A3E-47E2-A38A-0B7F65660616}" presName="descendantText" presStyleLbl="alignAccFollowNode1" presStyleIdx="1" presStyleCnt="2" custScaleX="142045">
        <dgm:presLayoutVars>
          <dgm:bulletEnabled val="1"/>
        </dgm:presLayoutVars>
      </dgm:prSet>
      <dgm:spPr/>
    </dgm:pt>
  </dgm:ptLst>
  <dgm:cxnLst>
    <dgm:cxn modelId="{56A9FC05-8325-4040-9174-4404BC952302}" type="presOf" srcId="{081C07B7-4286-41D1-AA63-4B874D65583F}" destId="{FF28920F-053D-46D0-AA6D-DBFF040956FC}" srcOrd="0" destOrd="1" presId="urn:microsoft.com/office/officeart/2005/8/layout/vList5"/>
    <dgm:cxn modelId="{307AFA17-AF75-428A-8228-B5605112798E}" srcId="{CB2F062B-7A3E-47E2-A38A-0B7F65660616}" destId="{081C07B7-4286-41D1-AA63-4B874D65583F}" srcOrd="1" destOrd="0" parTransId="{156773C7-5651-44FA-BAF4-EA4BDA9D4604}" sibTransId="{DA218AAC-FE99-443B-9564-0BE168B49E18}"/>
    <dgm:cxn modelId="{60C3182F-E554-4FED-80C9-1340D6557CB5}" type="presOf" srcId="{AE1BA11F-8D76-4CD9-997B-4C8A5E97277C}" destId="{EEF2CD66-172A-44D5-AB90-4EDEFCF25C19}" srcOrd="0" destOrd="0" presId="urn:microsoft.com/office/officeart/2005/8/layout/vList5"/>
    <dgm:cxn modelId="{8B369264-C86B-4575-9B33-786FBEA435B2}" type="presOf" srcId="{6A68929F-9247-4BF0-B1BF-6D5D42250EFA}" destId="{8F62E795-A39D-4908-B82D-B0F42590AFAD}" srcOrd="0" destOrd="1" presId="urn:microsoft.com/office/officeart/2005/8/layout/vList5"/>
    <dgm:cxn modelId="{A1EA366A-950D-45E5-97BA-65BDCA8BB42A}" type="presOf" srcId="{CB2F062B-7A3E-47E2-A38A-0B7F65660616}" destId="{AE6C08E7-F915-4975-96E1-A01C91F55D2D}" srcOrd="0" destOrd="0" presId="urn:microsoft.com/office/officeart/2005/8/layout/vList5"/>
    <dgm:cxn modelId="{2C07D279-E7FC-4AEE-9142-176D31618A11}" srcId="{AE1BA11F-8D76-4CD9-997B-4C8A5E97277C}" destId="{CB2F062B-7A3E-47E2-A38A-0B7F65660616}" srcOrd="1" destOrd="0" parTransId="{0F03E982-E651-4FCA-B693-A19117F1CD32}" sibTransId="{2E44D9C5-69B4-4EEA-8708-DADCE92282CC}"/>
    <dgm:cxn modelId="{06A4CE83-9A4A-4D65-8240-EB8E7718ABC0}" type="presOf" srcId="{14F64B66-05E7-411B-9A6F-33D95C724C5D}" destId="{5BFCCC7B-7918-456A-B055-BC6D29E7F57F}" srcOrd="0" destOrd="0" presId="urn:microsoft.com/office/officeart/2005/8/layout/vList5"/>
    <dgm:cxn modelId="{E71DD695-77C4-46FC-A337-C7F83F278674}" type="presOf" srcId="{B771FA99-0A8F-4D52-98BB-AF5925E5C07F}" destId="{FF28920F-053D-46D0-AA6D-DBFF040956FC}" srcOrd="0" destOrd="0" presId="urn:microsoft.com/office/officeart/2005/8/layout/vList5"/>
    <dgm:cxn modelId="{79A2B8A8-72ED-49F7-958C-2AAE576A2D88}" type="presOf" srcId="{B213235D-9469-438F-8B89-FE13B6112727}" destId="{8F62E795-A39D-4908-B82D-B0F42590AFAD}" srcOrd="0" destOrd="0" presId="urn:microsoft.com/office/officeart/2005/8/layout/vList5"/>
    <dgm:cxn modelId="{A4C37DAB-CFC7-4A51-A16B-33C48FA304E5}" srcId="{CB2F062B-7A3E-47E2-A38A-0B7F65660616}" destId="{B771FA99-0A8F-4D52-98BB-AF5925E5C07F}" srcOrd="0" destOrd="0" parTransId="{400CEC83-762C-4643-9F7F-D529DBA944E2}" sibTransId="{079F7A98-A2FF-4435-88E2-F63731EA47E2}"/>
    <dgm:cxn modelId="{51E895BE-9449-4D4C-849A-621FF0C51378}" srcId="{14F64B66-05E7-411B-9A6F-33D95C724C5D}" destId="{6A68929F-9247-4BF0-B1BF-6D5D42250EFA}" srcOrd="1" destOrd="0" parTransId="{47EF221D-AE67-4AC9-ABC9-CBDCFDCDC3E1}" sibTransId="{29F22719-EA4E-41D1-9034-09A5CA355C76}"/>
    <dgm:cxn modelId="{2F1182D2-47CD-4FB4-AC03-63F276F98CEF}" srcId="{14F64B66-05E7-411B-9A6F-33D95C724C5D}" destId="{B213235D-9469-438F-8B89-FE13B6112727}" srcOrd="0" destOrd="0" parTransId="{337FC2D0-9FD5-413C-8982-3373E82DD1D8}" sibTransId="{1D71F54E-5D0F-4918-8D94-CB06D6ACF38B}"/>
    <dgm:cxn modelId="{139F46E2-B0C4-41A1-A0BC-E1A0F4EB96E9}" srcId="{AE1BA11F-8D76-4CD9-997B-4C8A5E97277C}" destId="{14F64B66-05E7-411B-9A6F-33D95C724C5D}" srcOrd="0" destOrd="0" parTransId="{B19BD97C-9190-49FD-B907-DBA70087147D}" sibTransId="{E0C27F44-124C-4863-B66C-FC2C5B0F7AF0}"/>
    <dgm:cxn modelId="{B0DA9868-E096-47CF-98C1-611D78D05202}" type="presParOf" srcId="{EEF2CD66-172A-44D5-AB90-4EDEFCF25C19}" destId="{02C13A21-287D-4C04-B338-A6848611E7D7}" srcOrd="0" destOrd="0" presId="urn:microsoft.com/office/officeart/2005/8/layout/vList5"/>
    <dgm:cxn modelId="{025279BA-97F6-4388-A516-39609A3AC35C}" type="presParOf" srcId="{02C13A21-287D-4C04-B338-A6848611E7D7}" destId="{5BFCCC7B-7918-456A-B055-BC6D29E7F57F}" srcOrd="0" destOrd="0" presId="urn:microsoft.com/office/officeart/2005/8/layout/vList5"/>
    <dgm:cxn modelId="{7FD5F7C7-F71C-48D4-8B5E-6EFEA1D49EAF}" type="presParOf" srcId="{02C13A21-287D-4C04-B338-A6848611E7D7}" destId="{8F62E795-A39D-4908-B82D-B0F42590AFAD}" srcOrd="1" destOrd="0" presId="urn:microsoft.com/office/officeart/2005/8/layout/vList5"/>
    <dgm:cxn modelId="{D2EACF1F-BF65-48E2-BAF5-5765ED1AE4B0}" type="presParOf" srcId="{EEF2CD66-172A-44D5-AB90-4EDEFCF25C19}" destId="{AC467E1E-B6AA-4D82-A6FD-7B12E35A47E3}" srcOrd="1" destOrd="0" presId="urn:microsoft.com/office/officeart/2005/8/layout/vList5"/>
    <dgm:cxn modelId="{F72C8621-0AC8-42F5-8679-A636BF88DB73}" type="presParOf" srcId="{EEF2CD66-172A-44D5-AB90-4EDEFCF25C19}" destId="{84A0AC97-6085-488A-9095-788EE82F6964}" srcOrd="2" destOrd="0" presId="urn:microsoft.com/office/officeart/2005/8/layout/vList5"/>
    <dgm:cxn modelId="{87A6AB02-D306-453C-8BDC-5F4649FD4296}" type="presParOf" srcId="{84A0AC97-6085-488A-9095-788EE82F6964}" destId="{AE6C08E7-F915-4975-96E1-A01C91F55D2D}" srcOrd="0" destOrd="0" presId="urn:microsoft.com/office/officeart/2005/8/layout/vList5"/>
    <dgm:cxn modelId="{B6032DF8-10D0-4445-A97D-E44393C7994D}" type="presParOf" srcId="{84A0AC97-6085-488A-9095-788EE82F6964}" destId="{FF28920F-053D-46D0-AA6D-DBFF040956FC}"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5876596-9EEC-405B-A1D2-9DF1DDB6F7EB}" type="doc">
      <dgm:prSet loTypeId="urn:microsoft.com/office/officeart/2005/8/layout/vList3" loCatId="picture" qsTypeId="urn:microsoft.com/office/officeart/2005/8/quickstyle/simple2" qsCatId="simple" csTypeId="urn:microsoft.com/office/officeart/2005/8/colors/accent1_2" csCatId="accent1" phldr="1"/>
      <dgm:spPr/>
    </dgm:pt>
    <dgm:pt modelId="{6549DBB4-0B04-4731-BA39-6B94FACCA244}">
      <dgm:prSet phldrT="[Text]"/>
      <dgm:spPr>
        <a:ln>
          <a:solidFill>
            <a:schemeClr val="bg1"/>
          </a:solidFill>
        </a:ln>
      </dgm:spPr>
      <dgm:t>
        <a:bodyPr/>
        <a:lstStyle/>
        <a:p>
          <a:r>
            <a:rPr lang="en-US"/>
            <a:t>Proportionate to the nature and circumstances of an audit of an LCE</a:t>
          </a:r>
        </a:p>
      </dgm:t>
    </dgm:pt>
    <dgm:pt modelId="{F06B191A-13A6-4C0F-A890-058FE46DB91E}" type="parTrans" cxnId="{20EC8448-216E-4E98-BA13-92270D824E57}">
      <dgm:prSet/>
      <dgm:spPr/>
      <dgm:t>
        <a:bodyPr/>
        <a:lstStyle/>
        <a:p>
          <a:endParaRPr lang="en-US"/>
        </a:p>
      </dgm:t>
    </dgm:pt>
    <dgm:pt modelId="{1FC1826E-96E9-4BFD-BDE8-CA932861F86C}" type="sibTrans" cxnId="{20EC8448-216E-4E98-BA13-92270D824E57}">
      <dgm:prSet/>
      <dgm:spPr/>
      <dgm:t>
        <a:bodyPr/>
        <a:lstStyle/>
        <a:p>
          <a:endParaRPr lang="en-US"/>
        </a:p>
      </dgm:t>
    </dgm:pt>
    <dgm:pt modelId="{48D609DB-BE22-4A67-828A-BE1D730D6995}">
      <dgm:prSet phldrT="[Text]"/>
      <dgm:spPr/>
      <dgm:t>
        <a:bodyPr/>
        <a:lstStyle/>
        <a:p>
          <a:r>
            <a:rPr lang="en-US"/>
            <a:t>Based on underlying concepts from ISAs adapted as appropriate</a:t>
          </a:r>
        </a:p>
      </dgm:t>
    </dgm:pt>
    <dgm:pt modelId="{54FE9B2F-5EB4-4207-9193-E628B1083237}" type="parTrans" cxnId="{49C514EA-DA74-4ABC-8282-3F39E71CAC55}">
      <dgm:prSet/>
      <dgm:spPr/>
      <dgm:t>
        <a:bodyPr/>
        <a:lstStyle/>
        <a:p>
          <a:endParaRPr lang="en-US"/>
        </a:p>
      </dgm:t>
    </dgm:pt>
    <dgm:pt modelId="{7C9A9908-16BF-48C6-928E-6A13BAA433A4}" type="sibTrans" cxnId="{49C514EA-DA74-4ABC-8282-3F39E71CAC55}">
      <dgm:prSet/>
      <dgm:spPr/>
      <dgm:t>
        <a:bodyPr/>
        <a:lstStyle/>
        <a:p>
          <a:endParaRPr lang="en-US"/>
        </a:p>
      </dgm:t>
    </dgm:pt>
    <dgm:pt modelId="{B7E089B3-3445-46FA-B31F-3FED03333983}">
      <dgm:prSet phldrT="[Text]"/>
      <dgm:spPr/>
      <dgm:t>
        <a:bodyPr/>
        <a:lstStyle/>
        <a:p>
          <a:r>
            <a:rPr lang="en-US"/>
            <a:t>Requirements for procedures that are not relevant to an audit of an LCE not included</a:t>
          </a:r>
        </a:p>
      </dgm:t>
    </dgm:pt>
    <dgm:pt modelId="{38EF9659-6CE9-4336-8FD8-930E8F1138AE}" type="parTrans" cxnId="{BAA793A9-5DEF-4F0F-9138-B0B080904D77}">
      <dgm:prSet/>
      <dgm:spPr/>
      <dgm:t>
        <a:bodyPr/>
        <a:lstStyle/>
        <a:p>
          <a:endParaRPr lang="en-US"/>
        </a:p>
      </dgm:t>
    </dgm:pt>
    <dgm:pt modelId="{9B5AAF6B-1A2F-40C9-9957-BEAE56F5BDEE}" type="sibTrans" cxnId="{BAA793A9-5DEF-4F0F-9138-B0B080904D77}">
      <dgm:prSet/>
      <dgm:spPr/>
      <dgm:t>
        <a:bodyPr/>
        <a:lstStyle/>
        <a:p>
          <a:endParaRPr lang="en-US"/>
        </a:p>
      </dgm:t>
    </dgm:pt>
    <dgm:pt modelId="{5D63A879-8D64-4CA7-8A2E-49C3F7E3F587}" type="pres">
      <dgm:prSet presAssocID="{B5876596-9EEC-405B-A1D2-9DF1DDB6F7EB}" presName="linearFlow" presStyleCnt="0">
        <dgm:presLayoutVars>
          <dgm:dir/>
          <dgm:resizeHandles val="exact"/>
        </dgm:presLayoutVars>
      </dgm:prSet>
      <dgm:spPr/>
    </dgm:pt>
    <dgm:pt modelId="{913CD7A2-EDAA-4684-8834-C6376B20D074}" type="pres">
      <dgm:prSet presAssocID="{6549DBB4-0B04-4731-BA39-6B94FACCA244}" presName="composite" presStyleCnt="0"/>
      <dgm:spPr/>
    </dgm:pt>
    <dgm:pt modelId="{C9C93076-B53F-43F5-82EC-94842D7287DA}" type="pres">
      <dgm:prSet presAssocID="{6549DBB4-0B04-4731-BA39-6B94FACCA244}" presName="imgShp" presStyleLbl="fgImgPlace1" presStyleIdx="0" presStyleCnt="3" custLinFactNeighborX="-90073" custLinFactNeighborY="216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solidFill>
            <a:schemeClr val="bg1"/>
          </a:solidFill>
        </a:ln>
      </dgm:spPr>
      <dgm:extLst>
        <a:ext uri="{E40237B7-FDA0-4F09-8148-C483321AD2D9}">
          <dgm14:cNvPr xmlns:dgm14="http://schemas.microsoft.com/office/drawing/2010/diagram" id="0" name="" descr="Earth globe: Africa and Europe with solid fill"/>
        </a:ext>
      </dgm:extLst>
    </dgm:pt>
    <dgm:pt modelId="{F845DA24-33F8-4BE0-9797-81D4279A86E6}" type="pres">
      <dgm:prSet presAssocID="{6549DBB4-0B04-4731-BA39-6B94FACCA244}" presName="txShp" presStyleLbl="node1" presStyleIdx="0" presStyleCnt="3" custScaleX="116167" custLinFactNeighborX="2194" custLinFactNeighborY="1449">
        <dgm:presLayoutVars>
          <dgm:bulletEnabled val="1"/>
        </dgm:presLayoutVars>
      </dgm:prSet>
      <dgm:spPr/>
    </dgm:pt>
    <dgm:pt modelId="{E4C192EC-9BFE-451E-B94C-9298CC52C75E}" type="pres">
      <dgm:prSet presAssocID="{1FC1826E-96E9-4BFD-BDE8-CA932861F86C}" presName="spacing" presStyleCnt="0"/>
      <dgm:spPr/>
    </dgm:pt>
    <dgm:pt modelId="{0CF2E2E4-5239-42C7-B20A-8F3F3CACC42D}" type="pres">
      <dgm:prSet presAssocID="{48D609DB-BE22-4A67-828A-BE1D730D6995}" presName="composite" presStyleCnt="0"/>
      <dgm:spPr/>
    </dgm:pt>
    <dgm:pt modelId="{70421F0E-2C6C-4283-86A4-A08438E769A5}" type="pres">
      <dgm:prSet presAssocID="{48D609DB-BE22-4A67-828A-BE1D730D6995}" presName="imgShp" presStyleLbl="fgImgPlace1" presStyleIdx="1" presStyleCnt="3" custLinFactNeighborX="-88225" custLinFactNeighborY="370"/>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solidFill>
            <a:schemeClr val="bg1"/>
          </a:solidFill>
        </a:ln>
      </dgm:spPr>
      <dgm:extLst>
        <a:ext uri="{E40237B7-FDA0-4F09-8148-C483321AD2D9}">
          <dgm14:cNvPr xmlns:dgm14="http://schemas.microsoft.com/office/drawing/2010/diagram" id="0" name="" descr="Clipboard Badge with solid fill"/>
        </a:ext>
      </dgm:extLst>
    </dgm:pt>
    <dgm:pt modelId="{1E5A4C65-E57F-4D03-B060-870749978A1E}" type="pres">
      <dgm:prSet presAssocID="{48D609DB-BE22-4A67-828A-BE1D730D6995}" presName="txShp" presStyleLbl="node1" presStyleIdx="1" presStyleCnt="3" custScaleX="116723" custLinFactNeighborX="2511" custLinFactNeighborY="1747">
        <dgm:presLayoutVars>
          <dgm:bulletEnabled val="1"/>
        </dgm:presLayoutVars>
      </dgm:prSet>
      <dgm:spPr/>
    </dgm:pt>
    <dgm:pt modelId="{C633CEE5-E16C-4E63-8E2B-439021478C09}" type="pres">
      <dgm:prSet presAssocID="{7C9A9908-16BF-48C6-928E-6A13BAA433A4}" presName="spacing" presStyleCnt="0"/>
      <dgm:spPr/>
    </dgm:pt>
    <dgm:pt modelId="{BE556F42-6E42-46B9-ACD5-A1350CF75F4D}" type="pres">
      <dgm:prSet presAssocID="{B7E089B3-3445-46FA-B31F-3FED03333983}" presName="composite" presStyleCnt="0"/>
      <dgm:spPr/>
    </dgm:pt>
    <dgm:pt modelId="{5EA508EB-B2C9-4B01-A654-0F8067264D7A}" type="pres">
      <dgm:prSet presAssocID="{B7E089B3-3445-46FA-B31F-3FED03333983}" presName="imgShp" presStyleLbl="fgImgPlace1" presStyleIdx="2" presStyleCnt="3" custLinFactNeighborX="-88490" custLinFactNeighborY="-2161"/>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solidFill>
            <a:schemeClr val="bg1"/>
          </a:solidFill>
        </a:ln>
      </dgm:spPr>
      <dgm:extLst>
        <a:ext uri="{E40237B7-FDA0-4F09-8148-C483321AD2D9}">
          <dgm14:cNvPr xmlns:dgm14="http://schemas.microsoft.com/office/drawing/2010/diagram" id="0" name="" descr="Ruler with solid fill"/>
        </a:ext>
      </dgm:extLst>
    </dgm:pt>
    <dgm:pt modelId="{04001CF5-3105-45B0-B5E9-361F5C0679E2}" type="pres">
      <dgm:prSet presAssocID="{B7E089B3-3445-46FA-B31F-3FED03333983}" presName="txShp" presStyleLbl="node1" presStyleIdx="2" presStyleCnt="3" custScaleX="116355" custLinFactNeighborX="2978" custLinFactNeighborY="-1733">
        <dgm:presLayoutVars>
          <dgm:bulletEnabled val="1"/>
        </dgm:presLayoutVars>
      </dgm:prSet>
      <dgm:spPr/>
    </dgm:pt>
  </dgm:ptLst>
  <dgm:cxnLst>
    <dgm:cxn modelId="{19C53314-F9C0-41DE-8899-9AFA8E1C83DE}" type="presOf" srcId="{B5876596-9EEC-405B-A1D2-9DF1DDB6F7EB}" destId="{5D63A879-8D64-4CA7-8A2E-49C3F7E3F587}" srcOrd="0" destOrd="0" presId="urn:microsoft.com/office/officeart/2005/8/layout/vList3"/>
    <dgm:cxn modelId="{20EC8448-216E-4E98-BA13-92270D824E57}" srcId="{B5876596-9EEC-405B-A1D2-9DF1DDB6F7EB}" destId="{6549DBB4-0B04-4731-BA39-6B94FACCA244}" srcOrd="0" destOrd="0" parTransId="{F06B191A-13A6-4C0F-A890-058FE46DB91E}" sibTransId="{1FC1826E-96E9-4BFD-BDE8-CA932861F86C}"/>
    <dgm:cxn modelId="{D25CDF93-EADD-4416-B6B2-C27E1484CF66}" type="presOf" srcId="{B7E089B3-3445-46FA-B31F-3FED03333983}" destId="{04001CF5-3105-45B0-B5E9-361F5C0679E2}" srcOrd="0" destOrd="0" presId="urn:microsoft.com/office/officeart/2005/8/layout/vList3"/>
    <dgm:cxn modelId="{BAA793A9-5DEF-4F0F-9138-B0B080904D77}" srcId="{B5876596-9EEC-405B-A1D2-9DF1DDB6F7EB}" destId="{B7E089B3-3445-46FA-B31F-3FED03333983}" srcOrd="2" destOrd="0" parTransId="{38EF9659-6CE9-4336-8FD8-930E8F1138AE}" sibTransId="{9B5AAF6B-1A2F-40C9-9957-BEAE56F5BDEE}"/>
    <dgm:cxn modelId="{8E05A0AF-4769-4AA7-89D6-1C588F21F7D8}" type="presOf" srcId="{6549DBB4-0B04-4731-BA39-6B94FACCA244}" destId="{F845DA24-33F8-4BE0-9797-81D4279A86E6}" srcOrd="0" destOrd="0" presId="urn:microsoft.com/office/officeart/2005/8/layout/vList3"/>
    <dgm:cxn modelId="{4CD8E3D5-FA1B-4648-8F38-FBA0E309104E}" type="presOf" srcId="{48D609DB-BE22-4A67-828A-BE1D730D6995}" destId="{1E5A4C65-E57F-4D03-B060-870749978A1E}" srcOrd="0" destOrd="0" presId="urn:microsoft.com/office/officeart/2005/8/layout/vList3"/>
    <dgm:cxn modelId="{49C514EA-DA74-4ABC-8282-3F39E71CAC55}" srcId="{B5876596-9EEC-405B-A1D2-9DF1DDB6F7EB}" destId="{48D609DB-BE22-4A67-828A-BE1D730D6995}" srcOrd="1" destOrd="0" parTransId="{54FE9B2F-5EB4-4207-9193-E628B1083237}" sibTransId="{7C9A9908-16BF-48C6-928E-6A13BAA433A4}"/>
    <dgm:cxn modelId="{85442EE2-D72A-417F-9818-9C4C0A193655}" type="presParOf" srcId="{5D63A879-8D64-4CA7-8A2E-49C3F7E3F587}" destId="{913CD7A2-EDAA-4684-8834-C6376B20D074}" srcOrd="0" destOrd="0" presId="urn:microsoft.com/office/officeart/2005/8/layout/vList3"/>
    <dgm:cxn modelId="{CCF91221-2075-4677-8557-000DA6478970}" type="presParOf" srcId="{913CD7A2-EDAA-4684-8834-C6376B20D074}" destId="{C9C93076-B53F-43F5-82EC-94842D7287DA}" srcOrd="0" destOrd="0" presId="urn:microsoft.com/office/officeart/2005/8/layout/vList3"/>
    <dgm:cxn modelId="{AC68E303-198A-4517-BAF1-C7CA3935EB8A}" type="presParOf" srcId="{913CD7A2-EDAA-4684-8834-C6376B20D074}" destId="{F845DA24-33F8-4BE0-9797-81D4279A86E6}" srcOrd="1" destOrd="0" presId="urn:microsoft.com/office/officeart/2005/8/layout/vList3"/>
    <dgm:cxn modelId="{7597BB97-79B7-486D-8329-495D825F063D}" type="presParOf" srcId="{5D63A879-8D64-4CA7-8A2E-49C3F7E3F587}" destId="{E4C192EC-9BFE-451E-B94C-9298CC52C75E}" srcOrd="1" destOrd="0" presId="urn:microsoft.com/office/officeart/2005/8/layout/vList3"/>
    <dgm:cxn modelId="{A0FA2FC2-2829-4A23-BE33-CE9191B1B34B}" type="presParOf" srcId="{5D63A879-8D64-4CA7-8A2E-49C3F7E3F587}" destId="{0CF2E2E4-5239-42C7-B20A-8F3F3CACC42D}" srcOrd="2" destOrd="0" presId="urn:microsoft.com/office/officeart/2005/8/layout/vList3"/>
    <dgm:cxn modelId="{7B89E9B5-70B3-430B-B9BA-9B42D1A0DEB9}" type="presParOf" srcId="{0CF2E2E4-5239-42C7-B20A-8F3F3CACC42D}" destId="{70421F0E-2C6C-4283-86A4-A08438E769A5}" srcOrd="0" destOrd="0" presId="urn:microsoft.com/office/officeart/2005/8/layout/vList3"/>
    <dgm:cxn modelId="{1216030D-9AE0-4668-B68E-EB28E61D1098}" type="presParOf" srcId="{0CF2E2E4-5239-42C7-B20A-8F3F3CACC42D}" destId="{1E5A4C65-E57F-4D03-B060-870749978A1E}" srcOrd="1" destOrd="0" presId="urn:microsoft.com/office/officeart/2005/8/layout/vList3"/>
    <dgm:cxn modelId="{8DBDD203-F338-4F11-9C90-2EC587AF3ED6}" type="presParOf" srcId="{5D63A879-8D64-4CA7-8A2E-49C3F7E3F587}" destId="{C633CEE5-E16C-4E63-8E2B-439021478C09}" srcOrd="3" destOrd="0" presId="urn:microsoft.com/office/officeart/2005/8/layout/vList3"/>
    <dgm:cxn modelId="{9295CCD1-22BD-4975-A702-5357DF1E043F}" type="presParOf" srcId="{5D63A879-8D64-4CA7-8A2E-49C3F7E3F587}" destId="{BE556F42-6E42-46B9-ACD5-A1350CF75F4D}" srcOrd="4" destOrd="0" presId="urn:microsoft.com/office/officeart/2005/8/layout/vList3"/>
    <dgm:cxn modelId="{6BC3D98C-F63B-47B9-94E6-B47766B7835E}" type="presParOf" srcId="{BE556F42-6E42-46B9-ACD5-A1350CF75F4D}" destId="{5EA508EB-B2C9-4B01-A654-0F8067264D7A}" srcOrd="0" destOrd="0" presId="urn:microsoft.com/office/officeart/2005/8/layout/vList3"/>
    <dgm:cxn modelId="{500FB364-CAC5-45BF-9739-3DDE1FD5ADD5}" type="presParOf" srcId="{BE556F42-6E42-46B9-ACD5-A1350CF75F4D}" destId="{04001CF5-3105-45B0-B5E9-361F5C0679E2}"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B5876596-9EEC-405B-A1D2-9DF1DDB6F7EB}" type="doc">
      <dgm:prSet loTypeId="urn:microsoft.com/office/officeart/2005/8/layout/vList5" loCatId="list" qsTypeId="urn:microsoft.com/office/officeart/2005/8/quickstyle/simple1" qsCatId="simple" csTypeId="urn:microsoft.com/office/officeart/2005/8/colors/accent1_2" csCatId="accent1" phldr="1"/>
      <dgm:spPr/>
    </dgm:pt>
    <dgm:pt modelId="{6549DBB4-0B04-4731-BA39-6B94FACCA244}">
      <dgm:prSet phldrT="[Text]"/>
      <dgm:spPr/>
      <dgm:t>
        <a:bodyPr/>
        <a:lstStyle/>
        <a:p>
          <a:r>
            <a:rPr lang="en-US"/>
            <a:t>Separate, Standalone Standard</a:t>
          </a:r>
        </a:p>
      </dgm:t>
    </dgm:pt>
    <dgm:pt modelId="{F06B191A-13A6-4C0F-A890-058FE46DB91E}" type="parTrans" cxnId="{20EC8448-216E-4E98-BA13-92270D824E57}">
      <dgm:prSet/>
      <dgm:spPr/>
      <dgm:t>
        <a:bodyPr/>
        <a:lstStyle/>
        <a:p>
          <a:endParaRPr lang="en-US"/>
        </a:p>
      </dgm:t>
    </dgm:pt>
    <dgm:pt modelId="{1FC1826E-96E9-4BFD-BDE8-CA932861F86C}" type="sibTrans" cxnId="{20EC8448-216E-4E98-BA13-92270D824E57}">
      <dgm:prSet/>
      <dgm:spPr/>
      <dgm:t>
        <a:bodyPr/>
        <a:lstStyle/>
        <a:p>
          <a:endParaRPr lang="en-US"/>
        </a:p>
      </dgm:t>
    </dgm:pt>
    <dgm:pt modelId="{48D609DB-BE22-4A67-828A-BE1D730D6995}">
      <dgm:prSet phldrT="[Text]"/>
      <dgm:spPr/>
      <dgm:t>
        <a:bodyPr/>
        <a:lstStyle/>
        <a:p>
          <a:r>
            <a:rPr lang="en-US"/>
            <a:t>Designed to provide Reasonable Assurance</a:t>
          </a:r>
        </a:p>
      </dgm:t>
    </dgm:pt>
    <dgm:pt modelId="{54FE9B2F-5EB4-4207-9193-E628B1083237}" type="parTrans" cxnId="{49C514EA-DA74-4ABC-8282-3F39E71CAC55}">
      <dgm:prSet/>
      <dgm:spPr/>
      <dgm:t>
        <a:bodyPr/>
        <a:lstStyle/>
        <a:p>
          <a:endParaRPr lang="en-US"/>
        </a:p>
      </dgm:t>
    </dgm:pt>
    <dgm:pt modelId="{7C9A9908-16BF-48C6-928E-6A13BAA433A4}" type="sibTrans" cxnId="{49C514EA-DA74-4ABC-8282-3F39E71CAC55}">
      <dgm:prSet/>
      <dgm:spPr/>
      <dgm:t>
        <a:bodyPr/>
        <a:lstStyle/>
        <a:p>
          <a:endParaRPr lang="en-US"/>
        </a:p>
      </dgm:t>
    </dgm:pt>
    <dgm:pt modelId="{B9BD59E0-7770-4AB2-A10D-F543084AE7E6}">
      <dgm:prSet phldrT="[Text]"/>
      <dgm:spPr/>
      <dgm:t>
        <a:bodyPr/>
        <a:lstStyle/>
        <a:p>
          <a:r>
            <a:rPr lang="en-US"/>
            <a:t>Alternative to using the full set of ISAs</a:t>
          </a:r>
        </a:p>
      </dgm:t>
    </dgm:pt>
    <dgm:pt modelId="{6F5BA385-15AD-4833-9A04-ED85AD0796DA}" type="parTrans" cxnId="{6010D1A7-0574-4267-8E14-92860E48BAA4}">
      <dgm:prSet/>
      <dgm:spPr/>
      <dgm:t>
        <a:bodyPr/>
        <a:lstStyle/>
        <a:p>
          <a:endParaRPr lang="en-NZ"/>
        </a:p>
      </dgm:t>
    </dgm:pt>
    <dgm:pt modelId="{D1B77268-5E59-4359-A70D-1A84FB3A3737}" type="sibTrans" cxnId="{6010D1A7-0574-4267-8E14-92860E48BAA4}">
      <dgm:prSet/>
      <dgm:spPr/>
      <dgm:t>
        <a:bodyPr/>
        <a:lstStyle/>
        <a:p>
          <a:endParaRPr lang="en-NZ"/>
        </a:p>
      </dgm:t>
    </dgm:pt>
    <dgm:pt modelId="{46952FB1-2851-435A-B53A-37B60B09A464}">
      <dgm:prSet phldrT="[Text]"/>
      <dgm:spPr/>
      <dgm:t>
        <a:bodyPr/>
        <a:lstStyle/>
        <a:p>
          <a:r>
            <a:rPr lang="en-US"/>
            <a:t>No reference back to the ISAs</a:t>
          </a:r>
        </a:p>
      </dgm:t>
    </dgm:pt>
    <dgm:pt modelId="{C90F252E-6989-4330-802E-EF64909099E8}" type="parTrans" cxnId="{7B3E01E2-05D5-4F3B-BFB0-9CB5B2C465F0}">
      <dgm:prSet/>
      <dgm:spPr/>
      <dgm:t>
        <a:bodyPr/>
        <a:lstStyle/>
        <a:p>
          <a:endParaRPr lang="en-NZ"/>
        </a:p>
      </dgm:t>
    </dgm:pt>
    <dgm:pt modelId="{56A8D791-040E-4A08-99CF-249980176909}" type="sibTrans" cxnId="{7B3E01E2-05D5-4F3B-BFB0-9CB5B2C465F0}">
      <dgm:prSet/>
      <dgm:spPr/>
      <dgm:t>
        <a:bodyPr/>
        <a:lstStyle/>
        <a:p>
          <a:endParaRPr lang="en-NZ"/>
        </a:p>
      </dgm:t>
    </dgm:pt>
    <dgm:pt modelId="{C500B16B-7F7A-4EFD-9FE8-5CFD07D71EAB}">
      <dgm:prSet phldrT="[Text]"/>
      <dgm:spPr/>
      <dgm:t>
        <a:bodyPr/>
        <a:lstStyle/>
        <a:p>
          <a:r>
            <a:rPr lang="en-US"/>
            <a:t>ISAs can’t be used to “top-up”</a:t>
          </a:r>
        </a:p>
      </dgm:t>
    </dgm:pt>
    <dgm:pt modelId="{4952D6F6-3AB6-407B-88A2-310F91A1F780}" type="parTrans" cxnId="{6C9E0B8D-3BB2-4B94-9774-018A4E9CF54F}">
      <dgm:prSet/>
      <dgm:spPr/>
      <dgm:t>
        <a:bodyPr/>
        <a:lstStyle/>
        <a:p>
          <a:endParaRPr lang="en-NZ"/>
        </a:p>
      </dgm:t>
    </dgm:pt>
    <dgm:pt modelId="{24FBA6FB-5CD9-4E14-BB46-A998FAC5995C}" type="sibTrans" cxnId="{6C9E0B8D-3BB2-4B94-9774-018A4E9CF54F}">
      <dgm:prSet/>
      <dgm:spPr/>
      <dgm:t>
        <a:bodyPr/>
        <a:lstStyle/>
        <a:p>
          <a:endParaRPr lang="en-NZ"/>
        </a:p>
      </dgm:t>
    </dgm:pt>
    <dgm:pt modelId="{72B22BB7-AF7D-47C7-879E-409DC1B459E8}">
      <dgm:prSet phldrT="[Text]"/>
      <dgm:spPr/>
      <dgm:t>
        <a:bodyPr/>
        <a:lstStyle/>
        <a:p>
          <a:r>
            <a:rPr lang="en-US"/>
            <a:t>High but not absolute level of assurance</a:t>
          </a:r>
        </a:p>
      </dgm:t>
    </dgm:pt>
    <dgm:pt modelId="{9146E4C8-0C78-4B4D-9EDF-50CD03E75752}" type="parTrans" cxnId="{8F9C4924-3714-44D2-93F1-02B63CFBB11C}">
      <dgm:prSet/>
      <dgm:spPr/>
      <dgm:t>
        <a:bodyPr/>
        <a:lstStyle/>
        <a:p>
          <a:endParaRPr lang="en-NZ"/>
        </a:p>
      </dgm:t>
    </dgm:pt>
    <dgm:pt modelId="{E5868CE4-F58F-4F0D-B6B9-5BC2E878D3F9}" type="sibTrans" cxnId="{8F9C4924-3714-44D2-93F1-02B63CFBB11C}">
      <dgm:prSet/>
      <dgm:spPr/>
      <dgm:t>
        <a:bodyPr/>
        <a:lstStyle/>
        <a:p>
          <a:endParaRPr lang="en-NZ"/>
        </a:p>
      </dgm:t>
    </dgm:pt>
    <dgm:pt modelId="{331FB402-CA79-4FB8-A156-8C5F6564E632}">
      <dgm:prSet phldrT="[Text]"/>
      <dgm:spPr/>
      <dgm:t>
        <a:bodyPr/>
        <a:lstStyle/>
        <a:p>
          <a:r>
            <a:rPr lang="en-US"/>
            <a:t>Same level of assurance as an audit under the full set of ISAs</a:t>
          </a:r>
        </a:p>
      </dgm:t>
    </dgm:pt>
    <dgm:pt modelId="{2D80201D-C928-479C-B8A6-FAB773E529D1}" type="parTrans" cxnId="{D2949C96-18BB-4B22-8FE1-32287547F136}">
      <dgm:prSet/>
      <dgm:spPr/>
      <dgm:t>
        <a:bodyPr/>
        <a:lstStyle/>
        <a:p>
          <a:endParaRPr lang="en-NZ"/>
        </a:p>
      </dgm:t>
    </dgm:pt>
    <dgm:pt modelId="{A978687E-EC7C-478C-89F9-1BF3D0D3644A}" type="sibTrans" cxnId="{D2949C96-18BB-4B22-8FE1-32287547F136}">
      <dgm:prSet/>
      <dgm:spPr/>
      <dgm:t>
        <a:bodyPr/>
        <a:lstStyle/>
        <a:p>
          <a:endParaRPr lang="en-NZ"/>
        </a:p>
      </dgm:t>
    </dgm:pt>
    <dgm:pt modelId="{D632BDB3-0B4D-4E73-98BB-B50649A2BF7B}" type="pres">
      <dgm:prSet presAssocID="{B5876596-9EEC-405B-A1D2-9DF1DDB6F7EB}" presName="Name0" presStyleCnt="0">
        <dgm:presLayoutVars>
          <dgm:dir/>
          <dgm:animLvl val="lvl"/>
          <dgm:resizeHandles val="exact"/>
        </dgm:presLayoutVars>
      </dgm:prSet>
      <dgm:spPr/>
    </dgm:pt>
    <dgm:pt modelId="{C647F46E-83FD-4454-8B42-5921B0B75A0D}" type="pres">
      <dgm:prSet presAssocID="{6549DBB4-0B04-4731-BA39-6B94FACCA244}" presName="linNode" presStyleCnt="0"/>
      <dgm:spPr/>
    </dgm:pt>
    <dgm:pt modelId="{14E7C18B-7D0E-48DC-8D37-BD98EA19239E}" type="pres">
      <dgm:prSet presAssocID="{6549DBB4-0B04-4731-BA39-6B94FACCA244}" presName="parentText" presStyleLbl="node1" presStyleIdx="0" presStyleCnt="2">
        <dgm:presLayoutVars>
          <dgm:chMax val="1"/>
          <dgm:bulletEnabled val="1"/>
        </dgm:presLayoutVars>
      </dgm:prSet>
      <dgm:spPr/>
    </dgm:pt>
    <dgm:pt modelId="{DF94E94E-CCCF-416C-8892-146C63DA9924}" type="pres">
      <dgm:prSet presAssocID="{6549DBB4-0B04-4731-BA39-6B94FACCA244}" presName="descendantText" presStyleLbl="alignAccFollowNode1" presStyleIdx="0" presStyleCnt="2">
        <dgm:presLayoutVars>
          <dgm:bulletEnabled val="1"/>
        </dgm:presLayoutVars>
      </dgm:prSet>
      <dgm:spPr/>
    </dgm:pt>
    <dgm:pt modelId="{C852C8F3-8BB6-4C1C-B149-17E900084B54}" type="pres">
      <dgm:prSet presAssocID="{1FC1826E-96E9-4BFD-BDE8-CA932861F86C}" presName="sp" presStyleCnt="0"/>
      <dgm:spPr/>
    </dgm:pt>
    <dgm:pt modelId="{BF703657-D583-4290-A5E5-0F2BFA20686B}" type="pres">
      <dgm:prSet presAssocID="{48D609DB-BE22-4A67-828A-BE1D730D6995}" presName="linNode" presStyleCnt="0"/>
      <dgm:spPr/>
    </dgm:pt>
    <dgm:pt modelId="{C5E573F9-746D-4654-9EBD-6F5BCAD7E310}" type="pres">
      <dgm:prSet presAssocID="{48D609DB-BE22-4A67-828A-BE1D730D6995}" presName="parentText" presStyleLbl="node1" presStyleIdx="1" presStyleCnt="2">
        <dgm:presLayoutVars>
          <dgm:chMax val="1"/>
          <dgm:bulletEnabled val="1"/>
        </dgm:presLayoutVars>
      </dgm:prSet>
      <dgm:spPr/>
    </dgm:pt>
    <dgm:pt modelId="{62ABCED9-3A7A-4AB6-B958-37EC34B0B944}" type="pres">
      <dgm:prSet presAssocID="{48D609DB-BE22-4A67-828A-BE1D730D6995}" presName="descendantText" presStyleLbl="alignAccFollowNode1" presStyleIdx="1" presStyleCnt="2">
        <dgm:presLayoutVars>
          <dgm:bulletEnabled val="1"/>
        </dgm:presLayoutVars>
      </dgm:prSet>
      <dgm:spPr/>
    </dgm:pt>
  </dgm:ptLst>
  <dgm:cxnLst>
    <dgm:cxn modelId="{45143D04-A222-471B-8F28-98340F12600A}" type="presOf" srcId="{6549DBB4-0B04-4731-BA39-6B94FACCA244}" destId="{14E7C18B-7D0E-48DC-8D37-BD98EA19239E}" srcOrd="0" destOrd="0" presId="urn:microsoft.com/office/officeart/2005/8/layout/vList5"/>
    <dgm:cxn modelId="{6723CB0B-C5EA-4B49-8BAF-657EE6D530A7}" type="presOf" srcId="{46952FB1-2851-435A-B53A-37B60B09A464}" destId="{DF94E94E-CCCF-416C-8892-146C63DA9924}" srcOrd="0" destOrd="1" presId="urn:microsoft.com/office/officeart/2005/8/layout/vList5"/>
    <dgm:cxn modelId="{02597611-8E7A-4D48-BC77-3172F59B0430}" type="presOf" srcId="{72B22BB7-AF7D-47C7-879E-409DC1B459E8}" destId="{62ABCED9-3A7A-4AB6-B958-37EC34B0B944}" srcOrd="0" destOrd="0" presId="urn:microsoft.com/office/officeart/2005/8/layout/vList5"/>
    <dgm:cxn modelId="{EF7B3118-BEB9-4C86-AA4C-EB519F25E309}" type="presOf" srcId="{48D609DB-BE22-4A67-828A-BE1D730D6995}" destId="{C5E573F9-746D-4654-9EBD-6F5BCAD7E310}" srcOrd="0" destOrd="0" presId="urn:microsoft.com/office/officeart/2005/8/layout/vList5"/>
    <dgm:cxn modelId="{8F9C4924-3714-44D2-93F1-02B63CFBB11C}" srcId="{48D609DB-BE22-4A67-828A-BE1D730D6995}" destId="{72B22BB7-AF7D-47C7-879E-409DC1B459E8}" srcOrd="0" destOrd="0" parTransId="{9146E4C8-0C78-4B4D-9EDF-50CD03E75752}" sibTransId="{E5868CE4-F58F-4F0D-B6B9-5BC2E878D3F9}"/>
    <dgm:cxn modelId="{AA1EB240-2D8D-4EB1-BB98-8B45785140E1}" type="presOf" srcId="{B9BD59E0-7770-4AB2-A10D-F543084AE7E6}" destId="{DF94E94E-CCCF-416C-8892-146C63DA9924}" srcOrd="0" destOrd="0" presId="urn:microsoft.com/office/officeart/2005/8/layout/vList5"/>
    <dgm:cxn modelId="{20EC8448-216E-4E98-BA13-92270D824E57}" srcId="{B5876596-9EEC-405B-A1D2-9DF1DDB6F7EB}" destId="{6549DBB4-0B04-4731-BA39-6B94FACCA244}" srcOrd="0" destOrd="0" parTransId="{F06B191A-13A6-4C0F-A890-058FE46DB91E}" sibTransId="{1FC1826E-96E9-4BFD-BDE8-CA932861F86C}"/>
    <dgm:cxn modelId="{9C37E17B-AEA6-4406-B53C-0EC142D0897E}" type="presOf" srcId="{331FB402-CA79-4FB8-A156-8C5F6564E632}" destId="{62ABCED9-3A7A-4AB6-B958-37EC34B0B944}" srcOrd="0" destOrd="1" presId="urn:microsoft.com/office/officeart/2005/8/layout/vList5"/>
    <dgm:cxn modelId="{6C9E0B8D-3BB2-4B94-9774-018A4E9CF54F}" srcId="{6549DBB4-0B04-4731-BA39-6B94FACCA244}" destId="{C500B16B-7F7A-4EFD-9FE8-5CFD07D71EAB}" srcOrd="2" destOrd="0" parTransId="{4952D6F6-3AB6-407B-88A2-310F91A1F780}" sibTransId="{24FBA6FB-5CD9-4E14-BB46-A998FAC5995C}"/>
    <dgm:cxn modelId="{D2949C96-18BB-4B22-8FE1-32287547F136}" srcId="{48D609DB-BE22-4A67-828A-BE1D730D6995}" destId="{331FB402-CA79-4FB8-A156-8C5F6564E632}" srcOrd="1" destOrd="0" parTransId="{2D80201D-C928-479C-B8A6-FAB773E529D1}" sibTransId="{A978687E-EC7C-478C-89F9-1BF3D0D3644A}"/>
    <dgm:cxn modelId="{6010D1A7-0574-4267-8E14-92860E48BAA4}" srcId="{6549DBB4-0B04-4731-BA39-6B94FACCA244}" destId="{B9BD59E0-7770-4AB2-A10D-F543084AE7E6}" srcOrd="0" destOrd="0" parTransId="{6F5BA385-15AD-4833-9A04-ED85AD0796DA}" sibTransId="{D1B77268-5E59-4359-A70D-1A84FB3A3737}"/>
    <dgm:cxn modelId="{7B3E01E2-05D5-4F3B-BFB0-9CB5B2C465F0}" srcId="{6549DBB4-0B04-4731-BA39-6B94FACCA244}" destId="{46952FB1-2851-435A-B53A-37B60B09A464}" srcOrd="1" destOrd="0" parTransId="{C90F252E-6989-4330-802E-EF64909099E8}" sibTransId="{56A8D791-040E-4A08-99CF-249980176909}"/>
    <dgm:cxn modelId="{FF4207E3-FC43-4A11-8D11-C5F9248CB02B}" type="presOf" srcId="{C500B16B-7F7A-4EFD-9FE8-5CFD07D71EAB}" destId="{DF94E94E-CCCF-416C-8892-146C63DA9924}" srcOrd="0" destOrd="2" presId="urn:microsoft.com/office/officeart/2005/8/layout/vList5"/>
    <dgm:cxn modelId="{49C514EA-DA74-4ABC-8282-3F39E71CAC55}" srcId="{B5876596-9EEC-405B-A1D2-9DF1DDB6F7EB}" destId="{48D609DB-BE22-4A67-828A-BE1D730D6995}" srcOrd="1" destOrd="0" parTransId="{54FE9B2F-5EB4-4207-9193-E628B1083237}" sibTransId="{7C9A9908-16BF-48C6-928E-6A13BAA433A4}"/>
    <dgm:cxn modelId="{AB084CF2-5C60-466A-84D0-FBB66EC7141E}" type="presOf" srcId="{B5876596-9EEC-405B-A1D2-9DF1DDB6F7EB}" destId="{D632BDB3-0B4D-4E73-98BB-B50649A2BF7B}" srcOrd="0" destOrd="0" presId="urn:microsoft.com/office/officeart/2005/8/layout/vList5"/>
    <dgm:cxn modelId="{793308A9-5DA2-4144-AB95-C474F9DD75D8}" type="presParOf" srcId="{D632BDB3-0B4D-4E73-98BB-B50649A2BF7B}" destId="{C647F46E-83FD-4454-8B42-5921B0B75A0D}" srcOrd="0" destOrd="0" presId="urn:microsoft.com/office/officeart/2005/8/layout/vList5"/>
    <dgm:cxn modelId="{4F01AF93-2E8E-4DB4-91C1-1D812716EE90}" type="presParOf" srcId="{C647F46E-83FD-4454-8B42-5921B0B75A0D}" destId="{14E7C18B-7D0E-48DC-8D37-BD98EA19239E}" srcOrd="0" destOrd="0" presId="urn:microsoft.com/office/officeart/2005/8/layout/vList5"/>
    <dgm:cxn modelId="{F0E88E5F-9CB4-4A76-9C95-76D24688B89B}" type="presParOf" srcId="{C647F46E-83FD-4454-8B42-5921B0B75A0D}" destId="{DF94E94E-CCCF-416C-8892-146C63DA9924}" srcOrd="1" destOrd="0" presId="urn:microsoft.com/office/officeart/2005/8/layout/vList5"/>
    <dgm:cxn modelId="{A6CDEF5C-555D-4444-B17F-99883F042B64}" type="presParOf" srcId="{D632BDB3-0B4D-4E73-98BB-B50649A2BF7B}" destId="{C852C8F3-8BB6-4C1C-B149-17E900084B54}" srcOrd="1" destOrd="0" presId="urn:microsoft.com/office/officeart/2005/8/layout/vList5"/>
    <dgm:cxn modelId="{B11C1523-B74F-48D4-B1C6-355BC237A46F}" type="presParOf" srcId="{D632BDB3-0B4D-4E73-98BB-B50649A2BF7B}" destId="{BF703657-D583-4290-A5E5-0F2BFA20686B}" srcOrd="2" destOrd="0" presId="urn:microsoft.com/office/officeart/2005/8/layout/vList5"/>
    <dgm:cxn modelId="{FD4E426D-DA51-446E-9B0D-52C4ED52F2B8}" type="presParOf" srcId="{BF703657-D583-4290-A5E5-0F2BFA20686B}" destId="{C5E573F9-746D-4654-9EBD-6F5BCAD7E310}" srcOrd="0" destOrd="0" presId="urn:microsoft.com/office/officeart/2005/8/layout/vList5"/>
    <dgm:cxn modelId="{ED6DC12F-A0B3-443E-90A9-5CAA2BC3E341}" type="presParOf" srcId="{BF703657-D583-4290-A5E5-0F2BFA20686B}" destId="{62ABCED9-3A7A-4AB6-B958-37EC34B0B944}"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E2A8A95D-41C9-4BBC-9877-E14C29338162}" type="doc">
      <dgm:prSet loTypeId="urn:microsoft.com/office/officeart/2005/8/layout/list1" loCatId="list" qsTypeId="urn:microsoft.com/office/officeart/2005/8/quickstyle/simple2" qsCatId="simple" csTypeId="urn:microsoft.com/office/officeart/2005/8/colors/accent1_2" csCatId="accent1" phldr="1"/>
      <dgm:spPr/>
      <dgm:t>
        <a:bodyPr/>
        <a:lstStyle/>
        <a:p>
          <a:endParaRPr lang="en-US"/>
        </a:p>
      </dgm:t>
    </dgm:pt>
    <dgm:pt modelId="{9612BE06-21DC-4875-BFAD-C06454E747EC}">
      <dgm:prSet phldrT="[Text]" custT="1"/>
      <dgm:spPr/>
      <dgm:t>
        <a:bodyPr/>
        <a:lstStyle/>
        <a:p>
          <a:r>
            <a:rPr lang="en-US" sz="1800"/>
            <a:t>Allow or require use of ISA for LCE </a:t>
          </a:r>
        </a:p>
      </dgm:t>
    </dgm:pt>
    <dgm:pt modelId="{C1606920-A763-437E-8E34-2687B2FDD73A}" type="parTrans" cxnId="{155C4B20-4B20-41DD-B6FE-3CFD70B794A6}">
      <dgm:prSet/>
      <dgm:spPr/>
      <dgm:t>
        <a:bodyPr/>
        <a:lstStyle/>
        <a:p>
          <a:endParaRPr lang="en-US"/>
        </a:p>
      </dgm:t>
    </dgm:pt>
    <dgm:pt modelId="{A40D0512-C870-4FD1-9F34-FD6FB4B279B2}" type="sibTrans" cxnId="{155C4B20-4B20-41DD-B6FE-3CFD70B794A6}">
      <dgm:prSet/>
      <dgm:spPr/>
      <dgm:t>
        <a:bodyPr/>
        <a:lstStyle/>
        <a:p>
          <a:endParaRPr lang="en-US"/>
        </a:p>
      </dgm:t>
    </dgm:pt>
    <dgm:pt modelId="{ABD40A9B-4339-49F5-831F-9E86D8B87F87}">
      <dgm:prSet phldrT="[Text]" custT="1"/>
      <dgm:spPr/>
      <dgm:t>
        <a:bodyPr/>
        <a:lstStyle/>
        <a:p>
          <a:r>
            <a:rPr lang="en-US" sz="2000"/>
            <a:t>Additional quantitative thresholds</a:t>
          </a:r>
        </a:p>
      </dgm:t>
    </dgm:pt>
    <dgm:pt modelId="{4B5B6A8B-E57F-409D-A210-09AD52800A0A}" type="parTrans" cxnId="{AADA5C75-D7D9-4871-AEE2-67877787FDAA}">
      <dgm:prSet/>
      <dgm:spPr/>
      <dgm:t>
        <a:bodyPr/>
        <a:lstStyle/>
        <a:p>
          <a:endParaRPr lang="en-US"/>
        </a:p>
      </dgm:t>
    </dgm:pt>
    <dgm:pt modelId="{0B11C0FE-CF12-4F29-827D-F78AEB72B575}" type="sibTrans" cxnId="{AADA5C75-D7D9-4871-AEE2-67877787FDAA}">
      <dgm:prSet/>
      <dgm:spPr/>
      <dgm:t>
        <a:bodyPr/>
        <a:lstStyle/>
        <a:p>
          <a:endParaRPr lang="en-US"/>
        </a:p>
      </dgm:t>
    </dgm:pt>
    <dgm:pt modelId="{5384090E-AE01-45FE-AA11-11827C63A416}">
      <dgm:prSet phldrT="[Text]" custT="1"/>
      <dgm:spPr/>
      <dgm:t>
        <a:bodyPr/>
        <a:lstStyle/>
        <a:p>
          <a:r>
            <a:rPr lang="en-US" sz="2000"/>
            <a:t>Can modify entities with public interest characteristics</a:t>
          </a:r>
        </a:p>
      </dgm:t>
    </dgm:pt>
    <dgm:pt modelId="{EFE83AFE-5A7F-42E8-A9FD-036216E5CE69}" type="sibTrans" cxnId="{D4E2D4BE-134B-4A1D-870D-39518285A4F0}">
      <dgm:prSet/>
      <dgm:spPr/>
      <dgm:t>
        <a:bodyPr/>
        <a:lstStyle/>
        <a:p>
          <a:endParaRPr lang="en-US"/>
        </a:p>
      </dgm:t>
    </dgm:pt>
    <dgm:pt modelId="{C9AE9F0A-5A94-47ED-AA4D-084DDD710112}" type="parTrans" cxnId="{D4E2D4BE-134B-4A1D-870D-39518285A4F0}">
      <dgm:prSet/>
      <dgm:spPr/>
      <dgm:t>
        <a:bodyPr/>
        <a:lstStyle/>
        <a:p>
          <a:endParaRPr lang="en-US"/>
        </a:p>
      </dgm:t>
    </dgm:pt>
    <dgm:pt modelId="{FCD541ED-B227-4446-AAC3-BBEAE6A9038D}" type="pres">
      <dgm:prSet presAssocID="{E2A8A95D-41C9-4BBC-9877-E14C29338162}" presName="linear" presStyleCnt="0">
        <dgm:presLayoutVars>
          <dgm:dir/>
          <dgm:animLvl val="lvl"/>
          <dgm:resizeHandles val="exact"/>
        </dgm:presLayoutVars>
      </dgm:prSet>
      <dgm:spPr/>
    </dgm:pt>
    <dgm:pt modelId="{15BCE347-42F4-48AB-80E1-217A96D76C0A}" type="pres">
      <dgm:prSet presAssocID="{9612BE06-21DC-4875-BFAD-C06454E747EC}" presName="parentLin" presStyleCnt="0"/>
      <dgm:spPr/>
    </dgm:pt>
    <dgm:pt modelId="{DC06E1F8-86AF-42B8-B9CE-5A64BD3596AD}" type="pres">
      <dgm:prSet presAssocID="{9612BE06-21DC-4875-BFAD-C06454E747EC}" presName="parentLeftMargin" presStyleLbl="node1" presStyleIdx="0" presStyleCnt="3"/>
      <dgm:spPr/>
    </dgm:pt>
    <dgm:pt modelId="{03CB80D8-3664-4B8B-81FF-BA85F43982E7}" type="pres">
      <dgm:prSet presAssocID="{9612BE06-21DC-4875-BFAD-C06454E747EC}" presName="parentText" presStyleLbl="node1" presStyleIdx="0" presStyleCnt="3">
        <dgm:presLayoutVars>
          <dgm:chMax val="0"/>
          <dgm:bulletEnabled val="1"/>
        </dgm:presLayoutVars>
      </dgm:prSet>
      <dgm:spPr/>
    </dgm:pt>
    <dgm:pt modelId="{DEE8C379-5F75-441A-8CF9-BEEF636FC5FE}" type="pres">
      <dgm:prSet presAssocID="{9612BE06-21DC-4875-BFAD-C06454E747EC}" presName="negativeSpace" presStyleCnt="0"/>
      <dgm:spPr/>
    </dgm:pt>
    <dgm:pt modelId="{0F5F4E84-190B-45A0-A3FE-AAB7584306A7}" type="pres">
      <dgm:prSet presAssocID="{9612BE06-21DC-4875-BFAD-C06454E747EC}" presName="childText" presStyleLbl="conFgAcc1" presStyleIdx="0" presStyleCnt="3">
        <dgm:presLayoutVars>
          <dgm:bulletEnabled val="1"/>
        </dgm:presLayoutVars>
      </dgm:prSet>
      <dgm:spPr/>
    </dgm:pt>
    <dgm:pt modelId="{4B77E98D-FA44-44F8-93F1-777F92B7CE23}" type="pres">
      <dgm:prSet presAssocID="{A40D0512-C870-4FD1-9F34-FD6FB4B279B2}" presName="spaceBetweenRectangles" presStyleCnt="0"/>
      <dgm:spPr/>
    </dgm:pt>
    <dgm:pt modelId="{6C05B25A-C41B-4803-BE8F-957740DC5E95}" type="pres">
      <dgm:prSet presAssocID="{5384090E-AE01-45FE-AA11-11827C63A416}" presName="parentLin" presStyleCnt="0"/>
      <dgm:spPr/>
    </dgm:pt>
    <dgm:pt modelId="{5498CB93-6B82-4B34-8A25-D0FF4904F871}" type="pres">
      <dgm:prSet presAssocID="{5384090E-AE01-45FE-AA11-11827C63A416}" presName="parentLeftMargin" presStyleLbl="node1" presStyleIdx="0" presStyleCnt="3"/>
      <dgm:spPr/>
    </dgm:pt>
    <dgm:pt modelId="{FF054A12-70DF-47C4-95F4-E8B8FCBA2544}" type="pres">
      <dgm:prSet presAssocID="{5384090E-AE01-45FE-AA11-11827C63A416}" presName="parentText" presStyleLbl="node1" presStyleIdx="1" presStyleCnt="3">
        <dgm:presLayoutVars>
          <dgm:chMax val="0"/>
          <dgm:bulletEnabled val="1"/>
        </dgm:presLayoutVars>
      </dgm:prSet>
      <dgm:spPr/>
    </dgm:pt>
    <dgm:pt modelId="{9227DCF6-8B72-4AAD-A4B3-D39522F2CECE}" type="pres">
      <dgm:prSet presAssocID="{5384090E-AE01-45FE-AA11-11827C63A416}" presName="negativeSpace" presStyleCnt="0"/>
      <dgm:spPr/>
    </dgm:pt>
    <dgm:pt modelId="{465A470F-73D5-470B-8EEC-7CC642B909A6}" type="pres">
      <dgm:prSet presAssocID="{5384090E-AE01-45FE-AA11-11827C63A416}" presName="childText" presStyleLbl="conFgAcc1" presStyleIdx="1" presStyleCnt="3">
        <dgm:presLayoutVars>
          <dgm:bulletEnabled val="1"/>
        </dgm:presLayoutVars>
      </dgm:prSet>
      <dgm:spPr/>
    </dgm:pt>
    <dgm:pt modelId="{9A8A183F-B236-4412-8840-3D84B725D68C}" type="pres">
      <dgm:prSet presAssocID="{EFE83AFE-5A7F-42E8-A9FD-036216E5CE69}" presName="spaceBetweenRectangles" presStyleCnt="0"/>
      <dgm:spPr/>
    </dgm:pt>
    <dgm:pt modelId="{B57B7EF8-EDB6-43C0-B28F-8076F63F97E1}" type="pres">
      <dgm:prSet presAssocID="{ABD40A9B-4339-49F5-831F-9E86D8B87F87}" presName="parentLin" presStyleCnt="0"/>
      <dgm:spPr/>
    </dgm:pt>
    <dgm:pt modelId="{816CA4B2-F2EA-4F70-BA19-6F54D675F5E1}" type="pres">
      <dgm:prSet presAssocID="{ABD40A9B-4339-49F5-831F-9E86D8B87F87}" presName="parentLeftMargin" presStyleLbl="node1" presStyleIdx="1" presStyleCnt="3"/>
      <dgm:spPr/>
    </dgm:pt>
    <dgm:pt modelId="{8745D88A-541C-4364-B0D3-8DF1E39824CA}" type="pres">
      <dgm:prSet presAssocID="{ABD40A9B-4339-49F5-831F-9E86D8B87F87}" presName="parentText" presStyleLbl="node1" presStyleIdx="2" presStyleCnt="3">
        <dgm:presLayoutVars>
          <dgm:chMax val="0"/>
          <dgm:bulletEnabled val="1"/>
        </dgm:presLayoutVars>
      </dgm:prSet>
      <dgm:spPr/>
    </dgm:pt>
    <dgm:pt modelId="{0ABB43D0-ABA3-4773-812E-2972DA9B7FF6}" type="pres">
      <dgm:prSet presAssocID="{ABD40A9B-4339-49F5-831F-9E86D8B87F87}" presName="negativeSpace" presStyleCnt="0"/>
      <dgm:spPr/>
    </dgm:pt>
    <dgm:pt modelId="{3C030765-51A0-4D86-9342-77E92B09C9B9}" type="pres">
      <dgm:prSet presAssocID="{ABD40A9B-4339-49F5-831F-9E86D8B87F87}" presName="childText" presStyleLbl="conFgAcc1" presStyleIdx="2" presStyleCnt="3">
        <dgm:presLayoutVars>
          <dgm:bulletEnabled val="1"/>
        </dgm:presLayoutVars>
      </dgm:prSet>
      <dgm:spPr/>
    </dgm:pt>
  </dgm:ptLst>
  <dgm:cxnLst>
    <dgm:cxn modelId="{E0F9CA0F-E8D5-462F-9B50-B6C31538C753}" type="presOf" srcId="{5384090E-AE01-45FE-AA11-11827C63A416}" destId="{FF054A12-70DF-47C4-95F4-E8B8FCBA2544}" srcOrd="1" destOrd="0" presId="urn:microsoft.com/office/officeart/2005/8/layout/list1"/>
    <dgm:cxn modelId="{B4CB9A18-FCD9-4126-A5D1-24B95EC27F04}" type="presOf" srcId="{9612BE06-21DC-4875-BFAD-C06454E747EC}" destId="{03CB80D8-3664-4B8B-81FF-BA85F43982E7}" srcOrd="1" destOrd="0" presId="urn:microsoft.com/office/officeart/2005/8/layout/list1"/>
    <dgm:cxn modelId="{155C4B20-4B20-41DD-B6FE-3CFD70B794A6}" srcId="{E2A8A95D-41C9-4BBC-9877-E14C29338162}" destId="{9612BE06-21DC-4875-BFAD-C06454E747EC}" srcOrd="0" destOrd="0" parTransId="{C1606920-A763-437E-8E34-2687B2FDD73A}" sibTransId="{A40D0512-C870-4FD1-9F34-FD6FB4B279B2}"/>
    <dgm:cxn modelId="{80F10722-E606-4AC9-A185-5419DBAD28C2}" type="presOf" srcId="{ABD40A9B-4339-49F5-831F-9E86D8B87F87}" destId="{816CA4B2-F2EA-4F70-BA19-6F54D675F5E1}" srcOrd="0" destOrd="0" presId="urn:microsoft.com/office/officeart/2005/8/layout/list1"/>
    <dgm:cxn modelId="{3D724844-F018-4512-8162-931EF5E84083}" type="presOf" srcId="{E2A8A95D-41C9-4BBC-9877-E14C29338162}" destId="{FCD541ED-B227-4446-AAC3-BBEAE6A9038D}" srcOrd="0" destOrd="0" presId="urn:microsoft.com/office/officeart/2005/8/layout/list1"/>
    <dgm:cxn modelId="{9312EF4B-D2AB-45F3-A594-B2587D567C99}" type="presOf" srcId="{5384090E-AE01-45FE-AA11-11827C63A416}" destId="{5498CB93-6B82-4B34-8A25-D0FF4904F871}" srcOrd="0" destOrd="0" presId="urn:microsoft.com/office/officeart/2005/8/layout/list1"/>
    <dgm:cxn modelId="{1524BC72-D102-4A4B-BDC1-EDB5A3247218}" type="presOf" srcId="{9612BE06-21DC-4875-BFAD-C06454E747EC}" destId="{DC06E1F8-86AF-42B8-B9CE-5A64BD3596AD}" srcOrd="0" destOrd="0" presId="urn:microsoft.com/office/officeart/2005/8/layout/list1"/>
    <dgm:cxn modelId="{AADA5C75-D7D9-4871-AEE2-67877787FDAA}" srcId="{E2A8A95D-41C9-4BBC-9877-E14C29338162}" destId="{ABD40A9B-4339-49F5-831F-9E86D8B87F87}" srcOrd="2" destOrd="0" parTransId="{4B5B6A8B-E57F-409D-A210-09AD52800A0A}" sibTransId="{0B11C0FE-CF12-4F29-827D-F78AEB72B575}"/>
    <dgm:cxn modelId="{B0A78582-F3B6-4206-92F7-E251C6BEB2DB}" type="presOf" srcId="{ABD40A9B-4339-49F5-831F-9E86D8B87F87}" destId="{8745D88A-541C-4364-B0D3-8DF1E39824CA}" srcOrd="1" destOrd="0" presId="urn:microsoft.com/office/officeart/2005/8/layout/list1"/>
    <dgm:cxn modelId="{D4E2D4BE-134B-4A1D-870D-39518285A4F0}" srcId="{E2A8A95D-41C9-4BBC-9877-E14C29338162}" destId="{5384090E-AE01-45FE-AA11-11827C63A416}" srcOrd="1" destOrd="0" parTransId="{C9AE9F0A-5A94-47ED-AA4D-084DDD710112}" sibTransId="{EFE83AFE-5A7F-42E8-A9FD-036216E5CE69}"/>
    <dgm:cxn modelId="{9CFEE1D1-1A24-4BE0-A8E2-266B96F7671E}" type="presParOf" srcId="{FCD541ED-B227-4446-AAC3-BBEAE6A9038D}" destId="{15BCE347-42F4-48AB-80E1-217A96D76C0A}" srcOrd="0" destOrd="0" presId="urn:microsoft.com/office/officeart/2005/8/layout/list1"/>
    <dgm:cxn modelId="{F04FB2B4-0B85-4CCD-93B3-548DA82DD75A}" type="presParOf" srcId="{15BCE347-42F4-48AB-80E1-217A96D76C0A}" destId="{DC06E1F8-86AF-42B8-B9CE-5A64BD3596AD}" srcOrd="0" destOrd="0" presId="urn:microsoft.com/office/officeart/2005/8/layout/list1"/>
    <dgm:cxn modelId="{47F4981B-4DD3-4A07-BD7A-69FB6E239F94}" type="presParOf" srcId="{15BCE347-42F4-48AB-80E1-217A96D76C0A}" destId="{03CB80D8-3664-4B8B-81FF-BA85F43982E7}" srcOrd="1" destOrd="0" presId="urn:microsoft.com/office/officeart/2005/8/layout/list1"/>
    <dgm:cxn modelId="{4971CC19-6F33-4014-A924-E8B552B1A9FD}" type="presParOf" srcId="{FCD541ED-B227-4446-AAC3-BBEAE6A9038D}" destId="{DEE8C379-5F75-441A-8CF9-BEEF636FC5FE}" srcOrd="1" destOrd="0" presId="urn:microsoft.com/office/officeart/2005/8/layout/list1"/>
    <dgm:cxn modelId="{54FB55B9-4B94-46DA-9C03-30C7B03B24D4}" type="presParOf" srcId="{FCD541ED-B227-4446-AAC3-BBEAE6A9038D}" destId="{0F5F4E84-190B-45A0-A3FE-AAB7584306A7}" srcOrd="2" destOrd="0" presId="urn:microsoft.com/office/officeart/2005/8/layout/list1"/>
    <dgm:cxn modelId="{4BD16CD0-DC43-409A-AE91-3334076F5F1B}" type="presParOf" srcId="{FCD541ED-B227-4446-AAC3-BBEAE6A9038D}" destId="{4B77E98D-FA44-44F8-93F1-777F92B7CE23}" srcOrd="3" destOrd="0" presId="urn:microsoft.com/office/officeart/2005/8/layout/list1"/>
    <dgm:cxn modelId="{4F93CB17-29A8-479A-A76A-0B5973E22844}" type="presParOf" srcId="{FCD541ED-B227-4446-AAC3-BBEAE6A9038D}" destId="{6C05B25A-C41B-4803-BE8F-957740DC5E95}" srcOrd="4" destOrd="0" presId="urn:microsoft.com/office/officeart/2005/8/layout/list1"/>
    <dgm:cxn modelId="{0BAA4DFA-BD30-44FB-BA08-375888425484}" type="presParOf" srcId="{6C05B25A-C41B-4803-BE8F-957740DC5E95}" destId="{5498CB93-6B82-4B34-8A25-D0FF4904F871}" srcOrd="0" destOrd="0" presId="urn:microsoft.com/office/officeart/2005/8/layout/list1"/>
    <dgm:cxn modelId="{81C34E6F-99A8-4EA7-A59D-8C279A3A0A18}" type="presParOf" srcId="{6C05B25A-C41B-4803-BE8F-957740DC5E95}" destId="{FF054A12-70DF-47C4-95F4-E8B8FCBA2544}" srcOrd="1" destOrd="0" presId="urn:microsoft.com/office/officeart/2005/8/layout/list1"/>
    <dgm:cxn modelId="{B238FE5F-53DD-414A-9F0A-E1EEA9F5040F}" type="presParOf" srcId="{FCD541ED-B227-4446-AAC3-BBEAE6A9038D}" destId="{9227DCF6-8B72-4AAD-A4B3-D39522F2CECE}" srcOrd="5" destOrd="0" presId="urn:microsoft.com/office/officeart/2005/8/layout/list1"/>
    <dgm:cxn modelId="{9690534A-F5AD-43EF-927C-B90B66B501E3}" type="presParOf" srcId="{FCD541ED-B227-4446-AAC3-BBEAE6A9038D}" destId="{465A470F-73D5-470B-8EEC-7CC642B909A6}" srcOrd="6" destOrd="0" presId="urn:microsoft.com/office/officeart/2005/8/layout/list1"/>
    <dgm:cxn modelId="{2B96119F-025E-46E3-90FE-FC3365E21B55}" type="presParOf" srcId="{FCD541ED-B227-4446-AAC3-BBEAE6A9038D}" destId="{9A8A183F-B236-4412-8840-3D84B725D68C}" srcOrd="7" destOrd="0" presId="urn:microsoft.com/office/officeart/2005/8/layout/list1"/>
    <dgm:cxn modelId="{683E0BE4-F1FC-4617-B5AB-A0640CFC4B62}" type="presParOf" srcId="{FCD541ED-B227-4446-AAC3-BBEAE6A9038D}" destId="{B57B7EF8-EDB6-43C0-B28F-8076F63F97E1}" srcOrd="8" destOrd="0" presId="urn:microsoft.com/office/officeart/2005/8/layout/list1"/>
    <dgm:cxn modelId="{EA847479-B441-483A-B60B-E21B31A1E652}" type="presParOf" srcId="{B57B7EF8-EDB6-43C0-B28F-8076F63F97E1}" destId="{816CA4B2-F2EA-4F70-BA19-6F54D675F5E1}" srcOrd="0" destOrd="0" presId="urn:microsoft.com/office/officeart/2005/8/layout/list1"/>
    <dgm:cxn modelId="{4F61DAF5-4884-4F02-AE87-3980898CB17E}" type="presParOf" srcId="{B57B7EF8-EDB6-43C0-B28F-8076F63F97E1}" destId="{8745D88A-541C-4364-B0D3-8DF1E39824CA}" srcOrd="1" destOrd="0" presId="urn:microsoft.com/office/officeart/2005/8/layout/list1"/>
    <dgm:cxn modelId="{F3D7B496-3B49-4222-8834-B9880A399383}" type="presParOf" srcId="{FCD541ED-B227-4446-AAC3-BBEAE6A9038D}" destId="{0ABB43D0-ABA3-4773-812E-2972DA9B7FF6}" srcOrd="9" destOrd="0" presId="urn:microsoft.com/office/officeart/2005/8/layout/list1"/>
    <dgm:cxn modelId="{7BA2AF17-FA96-44B1-988B-0E0B03E5DD28}" type="presParOf" srcId="{FCD541ED-B227-4446-AAC3-BBEAE6A9038D}" destId="{3C030765-51A0-4D86-9342-77E92B09C9B9}"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5A9B958-1949-444F-887F-A11601F6665F}" type="doc">
      <dgm:prSet loTypeId="urn:microsoft.com/office/officeart/2005/8/layout/vList5" loCatId="list" qsTypeId="urn:microsoft.com/office/officeart/2005/8/quickstyle/simple2" qsCatId="simple" csTypeId="urn:microsoft.com/office/officeart/2005/8/colors/accent1_2" csCatId="accent1" phldr="1"/>
      <dgm:spPr/>
      <dgm:t>
        <a:bodyPr/>
        <a:lstStyle/>
        <a:p>
          <a:endParaRPr lang="en-US"/>
        </a:p>
      </dgm:t>
    </dgm:pt>
    <dgm:pt modelId="{00D9C961-1BE1-4EEE-9963-D5099F0C4954}">
      <dgm:prSet custT="1"/>
      <dgm:spPr/>
      <dgm:t>
        <a:bodyPr/>
        <a:lstStyle/>
        <a:p>
          <a:r>
            <a:rPr lang="en-US" sz="2000" b="1"/>
            <a:t>Firms</a:t>
          </a:r>
        </a:p>
      </dgm:t>
    </dgm:pt>
    <dgm:pt modelId="{16BC673C-E43A-4B97-A5DD-E22E0321DB14}" type="parTrans" cxnId="{0015F9A3-E098-4D88-B6F3-A4A895F0A893}">
      <dgm:prSet/>
      <dgm:spPr/>
      <dgm:t>
        <a:bodyPr/>
        <a:lstStyle/>
        <a:p>
          <a:endParaRPr lang="en-US"/>
        </a:p>
      </dgm:t>
    </dgm:pt>
    <dgm:pt modelId="{F19A1AFE-C65A-4673-9AF1-580F5ECAD0F7}" type="sibTrans" cxnId="{0015F9A3-E098-4D88-B6F3-A4A895F0A893}">
      <dgm:prSet/>
      <dgm:spPr/>
      <dgm:t>
        <a:bodyPr/>
        <a:lstStyle/>
        <a:p>
          <a:endParaRPr lang="en-US"/>
        </a:p>
      </dgm:t>
    </dgm:pt>
    <dgm:pt modelId="{EC29CDCE-FFCB-4A58-8126-D6DE098DA130}">
      <dgm:prSet custT="1"/>
      <dgm:spPr>
        <a:solidFill>
          <a:schemeClr val="accent2">
            <a:lumMod val="20000"/>
            <a:lumOff val="80000"/>
            <a:alpha val="90000"/>
          </a:schemeClr>
        </a:solidFill>
      </dgm:spPr>
      <dgm:t>
        <a:bodyPr/>
        <a:lstStyle/>
        <a:p>
          <a:r>
            <a:rPr lang="en-US" sz="1600"/>
            <a:t>Establishing policies or procedures for permitted use </a:t>
          </a:r>
        </a:p>
      </dgm:t>
    </dgm:pt>
    <dgm:pt modelId="{8676F7C2-3F59-451D-8557-F46D45CA9858}" type="parTrans" cxnId="{9504706C-DD48-4B70-8ED6-6826A41D98B3}">
      <dgm:prSet/>
      <dgm:spPr/>
      <dgm:t>
        <a:bodyPr/>
        <a:lstStyle/>
        <a:p>
          <a:endParaRPr lang="en-US"/>
        </a:p>
      </dgm:t>
    </dgm:pt>
    <dgm:pt modelId="{29812C52-5191-495F-888E-B7BAE01726F7}" type="sibTrans" cxnId="{9504706C-DD48-4B70-8ED6-6826A41D98B3}">
      <dgm:prSet/>
      <dgm:spPr/>
      <dgm:t>
        <a:bodyPr/>
        <a:lstStyle/>
        <a:p>
          <a:endParaRPr lang="en-US"/>
        </a:p>
      </dgm:t>
    </dgm:pt>
    <dgm:pt modelId="{7BE2F64B-9270-4C28-9365-AE1EF9E4C3BB}">
      <dgm:prSet custT="1"/>
      <dgm:spPr>
        <a:solidFill>
          <a:schemeClr val="accent2">
            <a:lumMod val="20000"/>
            <a:lumOff val="80000"/>
            <a:alpha val="90000"/>
          </a:schemeClr>
        </a:solidFill>
      </dgm:spPr>
      <dgm:t>
        <a:bodyPr/>
        <a:lstStyle/>
        <a:p>
          <a:endParaRPr lang="en-US" sz="1600"/>
        </a:p>
      </dgm:t>
    </dgm:pt>
    <dgm:pt modelId="{5C14185E-0738-44AC-A91B-349745ED398A}" type="parTrans" cxnId="{FCFEA775-6BF2-4826-98DE-E996A96CF8BE}">
      <dgm:prSet/>
      <dgm:spPr/>
      <dgm:t>
        <a:bodyPr/>
        <a:lstStyle/>
        <a:p>
          <a:endParaRPr lang="en-US"/>
        </a:p>
      </dgm:t>
    </dgm:pt>
    <dgm:pt modelId="{BB626DC5-8474-47EE-85AD-F2B8E73A2D8D}" type="sibTrans" cxnId="{FCFEA775-6BF2-4826-98DE-E996A96CF8BE}">
      <dgm:prSet/>
      <dgm:spPr/>
      <dgm:t>
        <a:bodyPr/>
        <a:lstStyle/>
        <a:p>
          <a:endParaRPr lang="en-US"/>
        </a:p>
      </dgm:t>
    </dgm:pt>
    <dgm:pt modelId="{F6A02FEE-0D80-4D7E-92B8-78677804B77E}" type="pres">
      <dgm:prSet presAssocID="{15A9B958-1949-444F-887F-A11601F6665F}" presName="Name0" presStyleCnt="0">
        <dgm:presLayoutVars>
          <dgm:dir/>
          <dgm:animLvl val="lvl"/>
          <dgm:resizeHandles val="exact"/>
        </dgm:presLayoutVars>
      </dgm:prSet>
      <dgm:spPr/>
    </dgm:pt>
    <dgm:pt modelId="{3CF7FE4F-368E-4308-AA35-0063BD5A6EEC}" type="pres">
      <dgm:prSet presAssocID="{00D9C961-1BE1-4EEE-9963-D5099F0C4954}" presName="linNode" presStyleCnt="0"/>
      <dgm:spPr/>
    </dgm:pt>
    <dgm:pt modelId="{F4D7EA37-EDBE-48BA-9ACE-61EC5029087F}" type="pres">
      <dgm:prSet presAssocID="{00D9C961-1BE1-4EEE-9963-D5099F0C4954}" presName="parentText" presStyleLbl="node1" presStyleIdx="0" presStyleCnt="1">
        <dgm:presLayoutVars>
          <dgm:chMax val="1"/>
          <dgm:bulletEnabled val="1"/>
        </dgm:presLayoutVars>
      </dgm:prSet>
      <dgm:spPr/>
    </dgm:pt>
    <dgm:pt modelId="{962C7157-084E-4630-A759-9498B0E9370E}" type="pres">
      <dgm:prSet presAssocID="{00D9C961-1BE1-4EEE-9963-D5099F0C4954}" presName="descendantText" presStyleLbl="alignAccFollowNode1" presStyleIdx="0" presStyleCnt="1">
        <dgm:presLayoutVars>
          <dgm:bulletEnabled val="1"/>
        </dgm:presLayoutVars>
      </dgm:prSet>
      <dgm:spPr/>
    </dgm:pt>
  </dgm:ptLst>
  <dgm:cxnLst>
    <dgm:cxn modelId="{EFB7270A-9088-4D96-9CC5-3F0ACB54BF21}" type="presOf" srcId="{00D9C961-1BE1-4EEE-9963-D5099F0C4954}" destId="{F4D7EA37-EDBE-48BA-9ACE-61EC5029087F}" srcOrd="0" destOrd="0" presId="urn:microsoft.com/office/officeart/2005/8/layout/vList5"/>
    <dgm:cxn modelId="{9504706C-DD48-4B70-8ED6-6826A41D98B3}" srcId="{00D9C961-1BE1-4EEE-9963-D5099F0C4954}" destId="{EC29CDCE-FFCB-4A58-8126-D6DE098DA130}" srcOrd="0" destOrd="0" parTransId="{8676F7C2-3F59-451D-8557-F46D45CA9858}" sibTransId="{29812C52-5191-495F-888E-B7BAE01726F7}"/>
    <dgm:cxn modelId="{56572971-3FA7-4C61-9E5A-3AE13D9A328A}" type="presOf" srcId="{EC29CDCE-FFCB-4A58-8126-D6DE098DA130}" destId="{962C7157-084E-4630-A759-9498B0E9370E}" srcOrd="0" destOrd="0" presId="urn:microsoft.com/office/officeart/2005/8/layout/vList5"/>
    <dgm:cxn modelId="{FCFEA775-6BF2-4826-98DE-E996A96CF8BE}" srcId="{00D9C961-1BE1-4EEE-9963-D5099F0C4954}" destId="{7BE2F64B-9270-4C28-9365-AE1EF9E4C3BB}" srcOrd="1" destOrd="0" parTransId="{5C14185E-0738-44AC-A91B-349745ED398A}" sibTransId="{BB626DC5-8474-47EE-85AD-F2B8E73A2D8D}"/>
    <dgm:cxn modelId="{1E1D3C83-9643-4421-ACA8-7FC5A686A9FD}" type="presOf" srcId="{15A9B958-1949-444F-887F-A11601F6665F}" destId="{F6A02FEE-0D80-4D7E-92B8-78677804B77E}" srcOrd="0" destOrd="0" presId="urn:microsoft.com/office/officeart/2005/8/layout/vList5"/>
    <dgm:cxn modelId="{0015F9A3-E098-4D88-B6F3-A4A895F0A893}" srcId="{15A9B958-1949-444F-887F-A11601F6665F}" destId="{00D9C961-1BE1-4EEE-9963-D5099F0C4954}" srcOrd="0" destOrd="0" parTransId="{16BC673C-E43A-4B97-A5DD-E22E0321DB14}" sibTransId="{F19A1AFE-C65A-4673-9AF1-580F5ECAD0F7}"/>
    <dgm:cxn modelId="{2F6C64E6-60DC-4204-BC63-93E486D0538B}" type="presOf" srcId="{7BE2F64B-9270-4C28-9365-AE1EF9E4C3BB}" destId="{962C7157-084E-4630-A759-9498B0E9370E}" srcOrd="0" destOrd="1" presId="urn:microsoft.com/office/officeart/2005/8/layout/vList5"/>
    <dgm:cxn modelId="{060F8CEE-464A-4AC7-9998-C685F3E60CC6}" type="presParOf" srcId="{F6A02FEE-0D80-4D7E-92B8-78677804B77E}" destId="{3CF7FE4F-368E-4308-AA35-0063BD5A6EEC}" srcOrd="0" destOrd="0" presId="urn:microsoft.com/office/officeart/2005/8/layout/vList5"/>
    <dgm:cxn modelId="{33C78082-4A08-46D4-A134-40497B96C069}" type="presParOf" srcId="{3CF7FE4F-368E-4308-AA35-0063BD5A6EEC}" destId="{F4D7EA37-EDBE-48BA-9ACE-61EC5029087F}" srcOrd="0" destOrd="0" presId="urn:microsoft.com/office/officeart/2005/8/layout/vList5"/>
    <dgm:cxn modelId="{629DA3A2-9337-476E-94B6-7D9B9B29C852}" type="presParOf" srcId="{3CF7FE4F-368E-4308-AA35-0063BD5A6EEC}" destId="{962C7157-084E-4630-A759-9498B0E9370E}"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D502ADE-0646-40F5-80DC-50B6FB118EA4}" type="doc">
      <dgm:prSet loTypeId="urn:microsoft.com/office/officeart/2005/8/layout/vList5" loCatId="list" qsTypeId="urn:microsoft.com/office/officeart/2005/8/quickstyle/simple2" qsCatId="simple" csTypeId="urn:microsoft.com/office/officeart/2005/8/colors/accent1_2" csCatId="accent1" phldr="1"/>
      <dgm:spPr/>
      <dgm:t>
        <a:bodyPr/>
        <a:lstStyle/>
        <a:p>
          <a:endParaRPr lang="en-US"/>
        </a:p>
      </dgm:t>
    </dgm:pt>
    <dgm:pt modelId="{D96AB9C4-54DC-49D7-90AC-D6638449DADA}">
      <dgm:prSet/>
      <dgm:spPr/>
      <dgm:t>
        <a:bodyPr/>
        <a:lstStyle/>
        <a:p>
          <a:r>
            <a:rPr lang="en-US" b="1"/>
            <a:t>Engagement Team</a:t>
          </a:r>
        </a:p>
      </dgm:t>
    </dgm:pt>
    <dgm:pt modelId="{92233465-CFC6-4657-8CFE-0E6FE472D772}" type="parTrans" cxnId="{79DE6340-623D-487E-8A55-E662E0A08CEA}">
      <dgm:prSet/>
      <dgm:spPr/>
      <dgm:t>
        <a:bodyPr/>
        <a:lstStyle/>
        <a:p>
          <a:endParaRPr lang="en-US"/>
        </a:p>
      </dgm:t>
    </dgm:pt>
    <dgm:pt modelId="{CFED3735-C2CB-4B1F-9B4F-3D7B1735E38E}" type="sibTrans" cxnId="{79DE6340-623D-487E-8A55-E662E0A08CEA}">
      <dgm:prSet/>
      <dgm:spPr/>
      <dgm:t>
        <a:bodyPr/>
        <a:lstStyle/>
        <a:p>
          <a:endParaRPr lang="en-US"/>
        </a:p>
      </dgm:t>
    </dgm:pt>
    <dgm:pt modelId="{EDC6A617-BD5F-4EBF-AC1B-BC225964B753}">
      <dgm:prSet custT="1"/>
      <dgm:spPr>
        <a:solidFill>
          <a:schemeClr val="accent2">
            <a:lumMod val="20000"/>
            <a:lumOff val="80000"/>
            <a:alpha val="90000"/>
          </a:schemeClr>
        </a:solidFill>
      </dgm:spPr>
      <dgm:t>
        <a:bodyPr/>
        <a:lstStyle/>
        <a:p>
          <a:r>
            <a:rPr lang="en-US" sz="1600" kern="1200">
              <a:latin typeface="Calibri"/>
              <a:ea typeface="+mn-ea"/>
              <a:cs typeface="+mn-cs"/>
            </a:rPr>
            <a:t>Evaluate whether use is appropriate for a particular engagement</a:t>
          </a:r>
        </a:p>
      </dgm:t>
    </dgm:pt>
    <dgm:pt modelId="{D706E789-F58A-47F1-8D89-C1526BAF27BB}" type="parTrans" cxnId="{5EA25A64-69E8-4B99-9C45-80C32DBCF6C8}">
      <dgm:prSet/>
      <dgm:spPr/>
      <dgm:t>
        <a:bodyPr/>
        <a:lstStyle/>
        <a:p>
          <a:endParaRPr lang="en-US"/>
        </a:p>
      </dgm:t>
    </dgm:pt>
    <dgm:pt modelId="{E5B5BCD2-97FF-4C08-B72F-50B27A1F5FD5}" type="sibTrans" cxnId="{5EA25A64-69E8-4B99-9C45-80C32DBCF6C8}">
      <dgm:prSet/>
      <dgm:spPr/>
      <dgm:t>
        <a:bodyPr/>
        <a:lstStyle/>
        <a:p>
          <a:endParaRPr lang="en-US"/>
        </a:p>
      </dgm:t>
    </dgm:pt>
    <dgm:pt modelId="{58C3D566-66EE-4AE0-B10E-F4B2F2C8607A}">
      <dgm:prSet custT="1"/>
      <dgm:spPr>
        <a:solidFill>
          <a:schemeClr val="accent2">
            <a:lumMod val="20000"/>
            <a:lumOff val="80000"/>
            <a:alpha val="90000"/>
          </a:schemeClr>
        </a:solidFill>
      </dgm:spPr>
      <dgm:t>
        <a:bodyPr/>
        <a:lstStyle/>
        <a:p>
          <a:r>
            <a:rPr lang="en-US" sz="1600" kern="1200">
              <a:latin typeface="Calibri"/>
              <a:ea typeface="+mn-ea"/>
              <a:cs typeface="+mn-cs"/>
            </a:rPr>
            <a:t>Evaluate against qualitative characteristics</a:t>
          </a:r>
        </a:p>
      </dgm:t>
    </dgm:pt>
    <dgm:pt modelId="{51C81F42-6787-467C-91EE-A68196609936}" type="parTrans" cxnId="{BB1894BE-DC74-4952-8E5A-1BA3CD991515}">
      <dgm:prSet/>
      <dgm:spPr/>
      <dgm:t>
        <a:bodyPr/>
        <a:lstStyle/>
        <a:p>
          <a:endParaRPr lang="en-US"/>
        </a:p>
      </dgm:t>
    </dgm:pt>
    <dgm:pt modelId="{5CA01404-347E-4E75-B976-1738CD3AF516}" type="sibTrans" cxnId="{BB1894BE-DC74-4952-8E5A-1BA3CD991515}">
      <dgm:prSet/>
      <dgm:spPr/>
      <dgm:t>
        <a:bodyPr/>
        <a:lstStyle/>
        <a:p>
          <a:endParaRPr lang="en-US"/>
        </a:p>
      </dgm:t>
    </dgm:pt>
    <dgm:pt modelId="{69D662EC-EF41-4754-BEC2-30E45EC183CB}">
      <dgm:prSet custT="1"/>
      <dgm:spPr>
        <a:solidFill>
          <a:schemeClr val="accent2">
            <a:lumMod val="20000"/>
            <a:lumOff val="80000"/>
            <a:alpha val="90000"/>
          </a:schemeClr>
        </a:solidFill>
      </dgm:spPr>
      <dgm:t>
        <a:bodyPr/>
        <a:lstStyle/>
        <a:p>
          <a:r>
            <a:rPr lang="en-US" sz="1600" kern="1200">
              <a:latin typeface="Calibri"/>
              <a:ea typeface="+mn-ea"/>
              <a:cs typeface="+mn-cs"/>
            </a:rPr>
            <a:t>Evaluate at client acceptance / continuance &amp; throughout audit</a:t>
          </a:r>
        </a:p>
      </dgm:t>
    </dgm:pt>
    <dgm:pt modelId="{55DC0056-25AD-4966-AA34-7E709F44B521}" type="parTrans" cxnId="{40DBEA5B-3C59-4801-BD0C-55437BE92090}">
      <dgm:prSet/>
      <dgm:spPr/>
      <dgm:t>
        <a:bodyPr/>
        <a:lstStyle/>
        <a:p>
          <a:endParaRPr lang="en-US"/>
        </a:p>
      </dgm:t>
    </dgm:pt>
    <dgm:pt modelId="{F77AB2AF-373B-4350-8AA7-EC5D95E13CAF}" type="sibTrans" cxnId="{40DBEA5B-3C59-4801-BD0C-55437BE92090}">
      <dgm:prSet/>
      <dgm:spPr/>
      <dgm:t>
        <a:bodyPr/>
        <a:lstStyle/>
        <a:p>
          <a:endParaRPr lang="en-US"/>
        </a:p>
      </dgm:t>
    </dgm:pt>
    <dgm:pt modelId="{2CCA25CD-908C-4A91-AFE8-7535735D85EE}">
      <dgm:prSet custT="1"/>
      <dgm:spPr>
        <a:solidFill>
          <a:schemeClr val="accent2">
            <a:lumMod val="20000"/>
            <a:lumOff val="80000"/>
            <a:alpha val="90000"/>
          </a:schemeClr>
        </a:solidFill>
      </dgm:spPr>
      <dgm:t>
        <a:bodyPr/>
        <a:lstStyle/>
        <a:p>
          <a:r>
            <a:rPr lang="en-US" sz="1600" kern="1200">
              <a:latin typeface="Calibri"/>
              <a:ea typeface="+mn-ea"/>
              <a:cs typeface="+mn-cs"/>
            </a:rPr>
            <a:t>Stand back requirement</a:t>
          </a:r>
        </a:p>
      </dgm:t>
    </dgm:pt>
    <dgm:pt modelId="{77E78BDB-4F02-4C75-B2BE-6A175686347A}" type="parTrans" cxnId="{51E08FE3-A52F-40A0-8DB3-4757210F3339}">
      <dgm:prSet/>
      <dgm:spPr/>
      <dgm:t>
        <a:bodyPr/>
        <a:lstStyle/>
        <a:p>
          <a:endParaRPr lang="en-US"/>
        </a:p>
      </dgm:t>
    </dgm:pt>
    <dgm:pt modelId="{BC6301E2-6930-47D8-B59A-8144F2ACF0FD}" type="sibTrans" cxnId="{51E08FE3-A52F-40A0-8DB3-4757210F3339}">
      <dgm:prSet/>
      <dgm:spPr/>
      <dgm:t>
        <a:bodyPr/>
        <a:lstStyle/>
        <a:p>
          <a:endParaRPr lang="en-US"/>
        </a:p>
      </dgm:t>
    </dgm:pt>
    <dgm:pt modelId="{1410C067-DDB6-4A03-92D8-CC090AB60112}" type="pres">
      <dgm:prSet presAssocID="{5D502ADE-0646-40F5-80DC-50B6FB118EA4}" presName="Name0" presStyleCnt="0">
        <dgm:presLayoutVars>
          <dgm:dir/>
          <dgm:animLvl val="lvl"/>
          <dgm:resizeHandles val="exact"/>
        </dgm:presLayoutVars>
      </dgm:prSet>
      <dgm:spPr/>
    </dgm:pt>
    <dgm:pt modelId="{F03E9D97-2175-4EB2-8334-2BFECC0E8B2C}" type="pres">
      <dgm:prSet presAssocID="{D96AB9C4-54DC-49D7-90AC-D6638449DADA}" presName="linNode" presStyleCnt="0"/>
      <dgm:spPr/>
    </dgm:pt>
    <dgm:pt modelId="{37C0A69C-A3DE-4F01-8C3F-0677F4BA0A34}" type="pres">
      <dgm:prSet presAssocID="{D96AB9C4-54DC-49D7-90AC-D6638449DADA}" presName="parentText" presStyleLbl="node1" presStyleIdx="0" presStyleCnt="1" custScaleY="88755">
        <dgm:presLayoutVars>
          <dgm:chMax val="1"/>
          <dgm:bulletEnabled val="1"/>
        </dgm:presLayoutVars>
      </dgm:prSet>
      <dgm:spPr/>
    </dgm:pt>
    <dgm:pt modelId="{DA668B9A-B625-45E6-860D-5E6527A4EAAE}" type="pres">
      <dgm:prSet presAssocID="{D96AB9C4-54DC-49D7-90AC-D6638449DADA}" presName="descendantText" presStyleLbl="alignAccFollowNode1" presStyleIdx="0" presStyleCnt="1" custScaleY="104080">
        <dgm:presLayoutVars>
          <dgm:bulletEnabled val="1"/>
        </dgm:presLayoutVars>
      </dgm:prSet>
      <dgm:spPr/>
    </dgm:pt>
  </dgm:ptLst>
  <dgm:cxnLst>
    <dgm:cxn modelId="{E4922C27-1039-46B4-8516-0C78A4A5FA9F}" type="presOf" srcId="{5D502ADE-0646-40F5-80DC-50B6FB118EA4}" destId="{1410C067-DDB6-4A03-92D8-CC090AB60112}" srcOrd="0" destOrd="0" presId="urn:microsoft.com/office/officeart/2005/8/layout/vList5"/>
    <dgm:cxn modelId="{79DE6340-623D-487E-8A55-E662E0A08CEA}" srcId="{5D502ADE-0646-40F5-80DC-50B6FB118EA4}" destId="{D96AB9C4-54DC-49D7-90AC-D6638449DADA}" srcOrd="0" destOrd="0" parTransId="{92233465-CFC6-4657-8CFE-0E6FE472D772}" sibTransId="{CFED3735-C2CB-4B1F-9B4F-3D7B1735E38E}"/>
    <dgm:cxn modelId="{40DBEA5B-3C59-4801-BD0C-55437BE92090}" srcId="{D96AB9C4-54DC-49D7-90AC-D6638449DADA}" destId="{69D662EC-EF41-4754-BEC2-30E45EC183CB}" srcOrd="2" destOrd="0" parTransId="{55DC0056-25AD-4966-AA34-7E709F44B521}" sibTransId="{F77AB2AF-373B-4350-8AA7-EC5D95E13CAF}"/>
    <dgm:cxn modelId="{5EA25A64-69E8-4B99-9C45-80C32DBCF6C8}" srcId="{D96AB9C4-54DC-49D7-90AC-D6638449DADA}" destId="{EDC6A617-BD5F-4EBF-AC1B-BC225964B753}" srcOrd="0" destOrd="0" parTransId="{D706E789-F58A-47F1-8D89-C1526BAF27BB}" sibTransId="{E5B5BCD2-97FF-4C08-B72F-50B27A1F5FD5}"/>
    <dgm:cxn modelId="{9449626F-FB8A-489D-B641-4D426200CCAA}" type="presOf" srcId="{2CCA25CD-908C-4A91-AFE8-7535735D85EE}" destId="{DA668B9A-B625-45E6-860D-5E6527A4EAAE}" srcOrd="0" destOrd="3" presId="urn:microsoft.com/office/officeart/2005/8/layout/vList5"/>
    <dgm:cxn modelId="{9E9A6879-0F82-4159-9A4D-7FAE5FA3C428}" type="presOf" srcId="{EDC6A617-BD5F-4EBF-AC1B-BC225964B753}" destId="{DA668B9A-B625-45E6-860D-5E6527A4EAAE}" srcOrd="0" destOrd="0" presId="urn:microsoft.com/office/officeart/2005/8/layout/vList5"/>
    <dgm:cxn modelId="{41CEB879-609B-4B2F-8CA2-020C1E69326A}" type="presOf" srcId="{69D662EC-EF41-4754-BEC2-30E45EC183CB}" destId="{DA668B9A-B625-45E6-860D-5E6527A4EAAE}" srcOrd="0" destOrd="2" presId="urn:microsoft.com/office/officeart/2005/8/layout/vList5"/>
    <dgm:cxn modelId="{1B625CA8-825C-400F-AED5-7E949659D84C}" type="presOf" srcId="{D96AB9C4-54DC-49D7-90AC-D6638449DADA}" destId="{37C0A69C-A3DE-4F01-8C3F-0677F4BA0A34}" srcOrd="0" destOrd="0" presId="urn:microsoft.com/office/officeart/2005/8/layout/vList5"/>
    <dgm:cxn modelId="{BB1894BE-DC74-4952-8E5A-1BA3CD991515}" srcId="{D96AB9C4-54DC-49D7-90AC-D6638449DADA}" destId="{58C3D566-66EE-4AE0-B10E-F4B2F2C8607A}" srcOrd="1" destOrd="0" parTransId="{51C81F42-6787-467C-91EE-A68196609936}" sibTransId="{5CA01404-347E-4E75-B976-1738CD3AF516}"/>
    <dgm:cxn modelId="{51E08FE3-A52F-40A0-8DB3-4757210F3339}" srcId="{D96AB9C4-54DC-49D7-90AC-D6638449DADA}" destId="{2CCA25CD-908C-4A91-AFE8-7535735D85EE}" srcOrd="3" destOrd="0" parTransId="{77E78BDB-4F02-4C75-B2BE-6A175686347A}" sibTransId="{BC6301E2-6930-47D8-B59A-8144F2ACF0FD}"/>
    <dgm:cxn modelId="{3EDDE5E9-2AD1-4A09-86F8-C05C4EE7DCE8}" type="presOf" srcId="{58C3D566-66EE-4AE0-B10E-F4B2F2C8607A}" destId="{DA668B9A-B625-45E6-860D-5E6527A4EAAE}" srcOrd="0" destOrd="1" presId="urn:microsoft.com/office/officeart/2005/8/layout/vList5"/>
    <dgm:cxn modelId="{D676E7BA-3CAF-4808-97B1-87BA53BC04A9}" type="presParOf" srcId="{1410C067-DDB6-4A03-92D8-CC090AB60112}" destId="{F03E9D97-2175-4EB2-8334-2BFECC0E8B2C}" srcOrd="0" destOrd="0" presId="urn:microsoft.com/office/officeart/2005/8/layout/vList5"/>
    <dgm:cxn modelId="{271F7B6F-F435-4287-8978-5EBDD5D6BCD8}" type="presParOf" srcId="{F03E9D97-2175-4EB2-8334-2BFECC0E8B2C}" destId="{37C0A69C-A3DE-4F01-8C3F-0677F4BA0A34}" srcOrd="0" destOrd="0" presId="urn:microsoft.com/office/officeart/2005/8/layout/vList5"/>
    <dgm:cxn modelId="{510E7DA9-4FB9-4B63-8A59-904561664E74}" type="presParOf" srcId="{F03E9D97-2175-4EB2-8334-2BFECC0E8B2C}" destId="{DA668B9A-B625-45E6-860D-5E6527A4EAAE}" srcOrd="1" destOrd="0" presId="urn:microsoft.com/office/officeart/2005/8/layout/vList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1D95F32-5CD1-4691-963B-CE7CA5BA9643}" type="doc">
      <dgm:prSet loTypeId="urn:microsoft.com/office/officeart/2005/8/layout/vList2" loCatId="list" qsTypeId="urn:microsoft.com/office/officeart/2005/8/quickstyle/simple2" qsCatId="simple" csTypeId="urn:microsoft.com/office/officeart/2005/8/colors/accent1_2" csCatId="accent1" phldr="1"/>
      <dgm:spPr/>
      <dgm:t>
        <a:bodyPr/>
        <a:lstStyle/>
        <a:p>
          <a:endParaRPr lang="en-US"/>
        </a:p>
      </dgm:t>
    </dgm:pt>
    <dgm:pt modelId="{8AACD35C-3F46-4FB1-8B95-34C029240086}">
      <dgm:prSet custT="1"/>
      <dgm:spPr/>
      <dgm:t>
        <a:bodyPr/>
        <a:lstStyle/>
        <a:p>
          <a:pPr algn="ctr"/>
          <a:r>
            <a:rPr lang="en-US" sz="1800"/>
            <a:t>Cannot conflict or override prohibitions in the standard or jurisdictional determinations</a:t>
          </a:r>
        </a:p>
      </dgm:t>
    </dgm:pt>
    <dgm:pt modelId="{F9F5C0CF-4B00-4491-A52B-E326C8FDC7EE}" type="parTrans" cxnId="{720F34DE-3801-4B3F-8455-6E0CB418E3B7}">
      <dgm:prSet/>
      <dgm:spPr/>
      <dgm:t>
        <a:bodyPr/>
        <a:lstStyle/>
        <a:p>
          <a:endParaRPr lang="en-US"/>
        </a:p>
      </dgm:t>
    </dgm:pt>
    <dgm:pt modelId="{E2E40E57-6A89-40F8-B455-E45777AF0430}" type="sibTrans" cxnId="{720F34DE-3801-4B3F-8455-6E0CB418E3B7}">
      <dgm:prSet/>
      <dgm:spPr/>
      <dgm:t>
        <a:bodyPr/>
        <a:lstStyle/>
        <a:p>
          <a:endParaRPr lang="en-US"/>
        </a:p>
      </dgm:t>
    </dgm:pt>
    <dgm:pt modelId="{16A1B82E-4B3F-4EE1-B914-3269DB0268AE}" type="pres">
      <dgm:prSet presAssocID="{D1D95F32-5CD1-4691-963B-CE7CA5BA9643}" presName="linear" presStyleCnt="0">
        <dgm:presLayoutVars>
          <dgm:animLvl val="lvl"/>
          <dgm:resizeHandles val="exact"/>
        </dgm:presLayoutVars>
      </dgm:prSet>
      <dgm:spPr/>
    </dgm:pt>
    <dgm:pt modelId="{983517BB-1A2F-4EA0-ACCA-1BEC1059F507}" type="pres">
      <dgm:prSet presAssocID="{8AACD35C-3F46-4FB1-8B95-34C029240086}" presName="parentText" presStyleLbl="node1" presStyleIdx="0" presStyleCnt="1">
        <dgm:presLayoutVars>
          <dgm:chMax val="0"/>
          <dgm:bulletEnabled val="1"/>
        </dgm:presLayoutVars>
      </dgm:prSet>
      <dgm:spPr/>
    </dgm:pt>
  </dgm:ptLst>
  <dgm:cxnLst>
    <dgm:cxn modelId="{A457BE5E-B74E-4644-A4A5-A21590B360A0}" type="presOf" srcId="{D1D95F32-5CD1-4691-963B-CE7CA5BA9643}" destId="{16A1B82E-4B3F-4EE1-B914-3269DB0268AE}" srcOrd="0" destOrd="0" presId="urn:microsoft.com/office/officeart/2005/8/layout/vList2"/>
    <dgm:cxn modelId="{720F34DE-3801-4B3F-8455-6E0CB418E3B7}" srcId="{D1D95F32-5CD1-4691-963B-CE7CA5BA9643}" destId="{8AACD35C-3F46-4FB1-8B95-34C029240086}" srcOrd="0" destOrd="0" parTransId="{F9F5C0CF-4B00-4491-A52B-E326C8FDC7EE}" sibTransId="{E2E40E57-6A89-40F8-B455-E45777AF0430}"/>
    <dgm:cxn modelId="{881053F3-44D4-4B15-A02D-A958F5263AFC}" type="presOf" srcId="{8AACD35C-3F46-4FB1-8B95-34C029240086}" destId="{983517BB-1A2F-4EA0-ACCA-1BEC1059F507}" srcOrd="0" destOrd="0" presId="urn:microsoft.com/office/officeart/2005/8/layout/vList2"/>
    <dgm:cxn modelId="{0B8C76BE-A5FD-4935-8803-B0EF1AC8E66E}" type="presParOf" srcId="{16A1B82E-4B3F-4EE1-B914-3269DB0268AE}" destId="{983517BB-1A2F-4EA0-ACCA-1BEC1059F507}" srcOrd="0" destOrd="0" presId="urn:microsoft.com/office/officeart/2005/8/layout/vList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4BD4AF6-DD8D-4B27-B715-FFAE45C5DCC2}" type="doc">
      <dgm:prSet loTypeId="urn:microsoft.com/office/officeart/2011/layout/HexagonRadial" loCatId="officeonline" qsTypeId="urn:microsoft.com/office/officeart/2005/8/quickstyle/simple1" qsCatId="simple" csTypeId="urn:microsoft.com/office/officeart/2005/8/colors/accent1_2" csCatId="accent1" phldr="1"/>
      <dgm:spPr/>
      <dgm:t>
        <a:bodyPr/>
        <a:lstStyle/>
        <a:p>
          <a:endParaRPr lang="en-US"/>
        </a:p>
      </dgm:t>
    </dgm:pt>
    <dgm:pt modelId="{9A9083AC-D12D-4207-92A1-B9B8AB051ED3}">
      <dgm:prSet phldrT="[Text]" custT="1"/>
      <dgm:spPr>
        <a:solidFill>
          <a:srgbClr val="0B5494"/>
        </a:solidFill>
      </dgm:spPr>
      <dgm:t>
        <a:bodyPr/>
        <a:lstStyle/>
        <a:p>
          <a:r>
            <a:rPr lang="en-US" sz="2400"/>
            <a:t>ED-ISA for LCE</a:t>
          </a:r>
        </a:p>
      </dgm:t>
    </dgm:pt>
    <dgm:pt modelId="{36080066-D997-4AA2-AC68-F3DB18E898C8}" type="parTrans" cxnId="{49A3DFAB-BD53-45E4-97A3-F45F38E455DE}">
      <dgm:prSet/>
      <dgm:spPr/>
      <dgm:t>
        <a:bodyPr/>
        <a:lstStyle/>
        <a:p>
          <a:endParaRPr lang="en-US"/>
        </a:p>
      </dgm:t>
    </dgm:pt>
    <dgm:pt modelId="{ED8F53B0-BCB4-4A20-8AB8-58637E56C534}" type="sibTrans" cxnId="{49A3DFAB-BD53-45E4-97A3-F45F38E455DE}">
      <dgm:prSet/>
      <dgm:spPr/>
      <dgm:t>
        <a:bodyPr/>
        <a:lstStyle/>
        <a:p>
          <a:endParaRPr lang="en-US"/>
        </a:p>
      </dgm:t>
    </dgm:pt>
    <dgm:pt modelId="{255EDFCE-BA81-483C-BF2F-6B713BB4F9C5}">
      <dgm:prSet phldrT="[Text]"/>
      <dgm:spPr>
        <a:solidFill>
          <a:srgbClr val="289DD8"/>
        </a:solidFill>
      </dgm:spPr>
      <dgm:t>
        <a:bodyPr/>
        <a:lstStyle/>
        <a:p>
          <a:r>
            <a:rPr lang="en-US"/>
            <a:t>Risk based approach</a:t>
          </a:r>
        </a:p>
      </dgm:t>
    </dgm:pt>
    <dgm:pt modelId="{7E5936C4-89B7-469F-9F25-A5CD9B6DE814}" type="parTrans" cxnId="{11E55664-7B11-4B0E-B993-AF5089C87105}">
      <dgm:prSet/>
      <dgm:spPr/>
      <dgm:t>
        <a:bodyPr/>
        <a:lstStyle/>
        <a:p>
          <a:endParaRPr lang="en-US"/>
        </a:p>
      </dgm:t>
    </dgm:pt>
    <dgm:pt modelId="{37572DB5-E3C8-4308-B39E-9A02377368E3}" type="sibTrans" cxnId="{11E55664-7B11-4B0E-B993-AF5089C87105}">
      <dgm:prSet/>
      <dgm:spPr/>
      <dgm:t>
        <a:bodyPr/>
        <a:lstStyle/>
        <a:p>
          <a:endParaRPr lang="en-US"/>
        </a:p>
      </dgm:t>
    </dgm:pt>
    <dgm:pt modelId="{9A832E52-F34C-416B-BD60-9526B4DA0220}">
      <dgm:prSet phldrT="[Text]"/>
      <dgm:spPr>
        <a:solidFill>
          <a:srgbClr val="00AA55"/>
        </a:solidFill>
      </dgm:spPr>
      <dgm:t>
        <a:bodyPr/>
        <a:lstStyle/>
        <a:p>
          <a:r>
            <a:rPr lang="en-US"/>
            <a:t>Principle based</a:t>
          </a:r>
        </a:p>
      </dgm:t>
    </dgm:pt>
    <dgm:pt modelId="{20E630FB-DAE4-4C31-96D9-06B2EE991314}" type="parTrans" cxnId="{7E226B94-0748-4105-A1B9-65EF7CC7E599}">
      <dgm:prSet/>
      <dgm:spPr/>
      <dgm:t>
        <a:bodyPr/>
        <a:lstStyle/>
        <a:p>
          <a:endParaRPr lang="en-US"/>
        </a:p>
      </dgm:t>
    </dgm:pt>
    <dgm:pt modelId="{18AB3A05-089C-4CC0-A36F-0D85B3E04C87}" type="sibTrans" cxnId="{7E226B94-0748-4105-A1B9-65EF7CC7E599}">
      <dgm:prSet/>
      <dgm:spPr/>
      <dgm:t>
        <a:bodyPr/>
        <a:lstStyle/>
        <a:p>
          <a:endParaRPr lang="en-US"/>
        </a:p>
      </dgm:t>
    </dgm:pt>
    <dgm:pt modelId="{37E4D5CA-4F96-4BC2-A1D5-2EF68B340253}">
      <dgm:prSet phldrT="[Text]"/>
      <dgm:spPr>
        <a:solidFill>
          <a:srgbClr val="289DD8"/>
        </a:solidFill>
      </dgm:spPr>
      <dgm:t>
        <a:bodyPr/>
        <a:lstStyle/>
        <a:p>
          <a:r>
            <a:rPr lang="en-US"/>
            <a:t>Focused on expected output</a:t>
          </a:r>
        </a:p>
      </dgm:t>
    </dgm:pt>
    <dgm:pt modelId="{292B5DDF-50A7-4BAF-B9AC-3A3A44E5008C}" type="parTrans" cxnId="{F4E4098A-2FF8-429D-92BF-21292E47C60F}">
      <dgm:prSet/>
      <dgm:spPr/>
      <dgm:t>
        <a:bodyPr/>
        <a:lstStyle/>
        <a:p>
          <a:endParaRPr lang="en-US"/>
        </a:p>
      </dgm:t>
    </dgm:pt>
    <dgm:pt modelId="{E3E5E8F0-A8B5-4EDE-B64F-905376F66F4C}" type="sibTrans" cxnId="{F4E4098A-2FF8-429D-92BF-21292E47C60F}">
      <dgm:prSet/>
      <dgm:spPr/>
      <dgm:t>
        <a:bodyPr/>
        <a:lstStyle/>
        <a:p>
          <a:endParaRPr lang="en-US"/>
        </a:p>
      </dgm:t>
    </dgm:pt>
    <dgm:pt modelId="{7DC4D9E2-DC9A-4D61-92C3-828ED094DC24}">
      <dgm:prSet phldrT="[Text]" custT="1"/>
      <dgm:spPr>
        <a:solidFill>
          <a:srgbClr val="00B050"/>
        </a:solidFill>
      </dgm:spPr>
      <dgm:t>
        <a:bodyPr/>
        <a:lstStyle/>
        <a:p>
          <a:r>
            <a:rPr lang="en-US" sz="1400"/>
            <a:t>Based on underlying concepts from ISAs</a:t>
          </a:r>
        </a:p>
      </dgm:t>
    </dgm:pt>
    <dgm:pt modelId="{D6572D00-2B8B-4DDC-BB94-65BAB0432773}" type="parTrans" cxnId="{52A9ACAB-3C23-46BE-A498-229CBC5D8C24}">
      <dgm:prSet/>
      <dgm:spPr/>
      <dgm:t>
        <a:bodyPr/>
        <a:lstStyle/>
        <a:p>
          <a:endParaRPr lang="en-US"/>
        </a:p>
      </dgm:t>
    </dgm:pt>
    <dgm:pt modelId="{931BC11F-6399-4073-AEA4-23C96360CAC6}" type="sibTrans" cxnId="{52A9ACAB-3C23-46BE-A498-229CBC5D8C24}">
      <dgm:prSet/>
      <dgm:spPr/>
      <dgm:t>
        <a:bodyPr/>
        <a:lstStyle/>
        <a:p>
          <a:endParaRPr lang="en-US"/>
        </a:p>
      </dgm:t>
    </dgm:pt>
    <dgm:pt modelId="{35AC99D4-0B58-4BCF-AC43-E7E52742C264}">
      <dgm:prSet phldrT="[Text]" custT="1"/>
      <dgm:spPr>
        <a:solidFill>
          <a:srgbClr val="289DD8"/>
        </a:solidFill>
      </dgm:spPr>
      <dgm:t>
        <a:bodyPr/>
        <a:lstStyle/>
        <a:p>
          <a:r>
            <a:rPr lang="en-US" sz="1400"/>
            <a:t>Understandable, Clear &amp; Concise</a:t>
          </a:r>
        </a:p>
      </dgm:t>
    </dgm:pt>
    <dgm:pt modelId="{8F858A94-62E4-4CB5-9758-85A120F53DB0}" type="parTrans" cxnId="{4D79BFC6-7703-4550-80C3-F41436846F67}">
      <dgm:prSet/>
      <dgm:spPr/>
      <dgm:t>
        <a:bodyPr/>
        <a:lstStyle/>
        <a:p>
          <a:endParaRPr lang="en-US"/>
        </a:p>
      </dgm:t>
    </dgm:pt>
    <dgm:pt modelId="{45FD5089-EFAB-41BE-953F-0F7F6EB512BC}" type="sibTrans" cxnId="{4D79BFC6-7703-4550-80C3-F41436846F67}">
      <dgm:prSet/>
      <dgm:spPr/>
      <dgm:t>
        <a:bodyPr/>
        <a:lstStyle/>
        <a:p>
          <a:endParaRPr lang="en-US"/>
        </a:p>
      </dgm:t>
    </dgm:pt>
    <dgm:pt modelId="{71E155C9-FFCE-4A3A-B9A5-A32147053DEC}">
      <dgm:prSet phldrT="[Text]"/>
      <dgm:spPr>
        <a:solidFill>
          <a:srgbClr val="00AA55"/>
        </a:solidFill>
      </dgm:spPr>
      <dgm:t>
        <a:bodyPr/>
        <a:lstStyle/>
        <a:p>
          <a:r>
            <a:rPr lang="en-US"/>
            <a:t>Essential Explanatory  Material</a:t>
          </a:r>
        </a:p>
      </dgm:t>
    </dgm:pt>
    <dgm:pt modelId="{848B2ED4-45C6-4C70-830A-5683C1A09591}" type="parTrans" cxnId="{D544B95F-21E4-4BA9-8E44-41E585C3F36F}">
      <dgm:prSet/>
      <dgm:spPr/>
      <dgm:t>
        <a:bodyPr/>
        <a:lstStyle/>
        <a:p>
          <a:endParaRPr lang="en-US"/>
        </a:p>
      </dgm:t>
    </dgm:pt>
    <dgm:pt modelId="{BC1FE414-7DA5-466B-9CFE-C23E0FCAFD65}" type="sibTrans" cxnId="{D544B95F-21E4-4BA9-8E44-41E585C3F36F}">
      <dgm:prSet/>
      <dgm:spPr/>
      <dgm:t>
        <a:bodyPr/>
        <a:lstStyle/>
        <a:p>
          <a:endParaRPr lang="en-US"/>
        </a:p>
      </dgm:t>
    </dgm:pt>
    <dgm:pt modelId="{8E141525-A876-4158-A022-72C3979BB95D}" type="pres">
      <dgm:prSet presAssocID="{84BD4AF6-DD8D-4B27-B715-FFAE45C5DCC2}" presName="Name0" presStyleCnt="0">
        <dgm:presLayoutVars>
          <dgm:chMax val="1"/>
          <dgm:chPref val="1"/>
          <dgm:dir/>
          <dgm:animOne val="branch"/>
          <dgm:animLvl val="lvl"/>
        </dgm:presLayoutVars>
      </dgm:prSet>
      <dgm:spPr/>
    </dgm:pt>
    <dgm:pt modelId="{4CE2D1C3-A5E4-4E96-95D5-CC6D3442F42B}" type="pres">
      <dgm:prSet presAssocID="{9A9083AC-D12D-4207-92A1-B9B8AB051ED3}" presName="Parent" presStyleLbl="node0" presStyleIdx="0" presStyleCnt="1">
        <dgm:presLayoutVars>
          <dgm:chMax val="6"/>
          <dgm:chPref val="6"/>
        </dgm:presLayoutVars>
      </dgm:prSet>
      <dgm:spPr/>
    </dgm:pt>
    <dgm:pt modelId="{3238A1CC-9387-4BC6-AC2C-45A28CE4DE1D}" type="pres">
      <dgm:prSet presAssocID="{255EDFCE-BA81-483C-BF2F-6B713BB4F9C5}" presName="Accent1" presStyleCnt="0"/>
      <dgm:spPr/>
    </dgm:pt>
    <dgm:pt modelId="{849805A9-210D-4C4A-B83F-170D89065FF0}" type="pres">
      <dgm:prSet presAssocID="{255EDFCE-BA81-483C-BF2F-6B713BB4F9C5}" presName="Accent" presStyleLbl="bgShp" presStyleIdx="0" presStyleCnt="6"/>
      <dgm:spPr/>
    </dgm:pt>
    <dgm:pt modelId="{74B04049-F1D3-4C86-A6CE-B41E13553F55}" type="pres">
      <dgm:prSet presAssocID="{255EDFCE-BA81-483C-BF2F-6B713BB4F9C5}" presName="Child1" presStyleLbl="node1" presStyleIdx="0" presStyleCnt="6">
        <dgm:presLayoutVars>
          <dgm:chMax val="0"/>
          <dgm:chPref val="0"/>
          <dgm:bulletEnabled val="1"/>
        </dgm:presLayoutVars>
      </dgm:prSet>
      <dgm:spPr/>
    </dgm:pt>
    <dgm:pt modelId="{F3EBD6D1-AEAD-4819-AE8F-1961392A2C02}" type="pres">
      <dgm:prSet presAssocID="{9A832E52-F34C-416B-BD60-9526B4DA0220}" presName="Accent2" presStyleCnt="0"/>
      <dgm:spPr/>
    </dgm:pt>
    <dgm:pt modelId="{4CAFCFBC-7F27-425D-89BE-3AB8C379E3FB}" type="pres">
      <dgm:prSet presAssocID="{9A832E52-F34C-416B-BD60-9526B4DA0220}" presName="Accent" presStyleLbl="bgShp" presStyleIdx="1" presStyleCnt="6"/>
      <dgm:spPr>
        <a:solidFill>
          <a:schemeClr val="accent4">
            <a:lumMod val="90000"/>
          </a:schemeClr>
        </a:solidFill>
      </dgm:spPr>
    </dgm:pt>
    <dgm:pt modelId="{7444B7A4-AC97-43BA-A881-9558E077FBC7}" type="pres">
      <dgm:prSet presAssocID="{9A832E52-F34C-416B-BD60-9526B4DA0220}" presName="Child2" presStyleLbl="node1" presStyleIdx="1" presStyleCnt="6">
        <dgm:presLayoutVars>
          <dgm:chMax val="0"/>
          <dgm:chPref val="0"/>
          <dgm:bulletEnabled val="1"/>
        </dgm:presLayoutVars>
      </dgm:prSet>
      <dgm:spPr/>
    </dgm:pt>
    <dgm:pt modelId="{E2A34352-3141-43CD-AF25-070808A39A8B}" type="pres">
      <dgm:prSet presAssocID="{37E4D5CA-4F96-4BC2-A1D5-2EF68B340253}" presName="Accent3" presStyleCnt="0"/>
      <dgm:spPr/>
    </dgm:pt>
    <dgm:pt modelId="{24332C69-095E-4BA7-8535-3A350759A49A}" type="pres">
      <dgm:prSet presAssocID="{37E4D5CA-4F96-4BC2-A1D5-2EF68B340253}" presName="Accent" presStyleLbl="bgShp" presStyleIdx="2" presStyleCnt="6"/>
      <dgm:spPr>
        <a:solidFill>
          <a:schemeClr val="accent4">
            <a:lumMod val="90000"/>
          </a:schemeClr>
        </a:solidFill>
      </dgm:spPr>
    </dgm:pt>
    <dgm:pt modelId="{447F97F5-7CAC-4611-91E7-B5094262CDC0}" type="pres">
      <dgm:prSet presAssocID="{37E4D5CA-4F96-4BC2-A1D5-2EF68B340253}" presName="Child3" presStyleLbl="node1" presStyleIdx="2" presStyleCnt="6">
        <dgm:presLayoutVars>
          <dgm:chMax val="0"/>
          <dgm:chPref val="0"/>
          <dgm:bulletEnabled val="1"/>
        </dgm:presLayoutVars>
      </dgm:prSet>
      <dgm:spPr/>
    </dgm:pt>
    <dgm:pt modelId="{1CCBE9D9-DE7B-4829-BCC5-B9D3F5D62288}" type="pres">
      <dgm:prSet presAssocID="{7DC4D9E2-DC9A-4D61-92C3-828ED094DC24}" presName="Accent4" presStyleCnt="0"/>
      <dgm:spPr/>
    </dgm:pt>
    <dgm:pt modelId="{50B4D51A-C4BF-4268-AC20-495C592B2E01}" type="pres">
      <dgm:prSet presAssocID="{7DC4D9E2-DC9A-4D61-92C3-828ED094DC24}" presName="Accent" presStyleLbl="bgShp" presStyleIdx="3" presStyleCnt="6"/>
      <dgm:spPr>
        <a:solidFill>
          <a:schemeClr val="accent4">
            <a:lumMod val="90000"/>
          </a:schemeClr>
        </a:solidFill>
      </dgm:spPr>
    </dgm:pt>
    <dgm:pt modelId="{99F3462E-CB25-4E75-8376-05E5C7944148}" type="pres">
      <dgm:prSet presAssocID="{7DC4D9E2-DC9A-4D61-92C3-828ED094DC24}" presName="Child4" presStyleLbl="node1" presStyleIdx="3" presStyleCnt="6">
        <dgm:presLayoutVars>
          <dgm:chMax val="0"/>
          <dgm:chPref val="0"/>
          <dgm:bulletEnabled val="1"/>
        </dgm:presLayoutVars>
      </dgm:prSet>
      <dgm:spPr/>
    </dgm:pt>
    <dgm:pt modelId="{C5FB2A19-10DB-4822-8A64-FE55E6CD0C64}" type="pres">
      <dgm:prSet presAssocID="{35AC99D4-0B58-4BCF-AC43-E7E52742C264}" presName="Accent5" presStyleCnt="0"/>
      <dgm:spPr/>
    </dgm:pt>
    <dgm:pt modelId="{9B2EF9CF-3E71-4B8A-8F62-D209C66422F8}" type="pres">
      <dgm:prSet presAssocID="{35AC99D4-0B58-4BCF-AC43-E7E52742C264}" presName="Accent" presStyleLbl="bgShp" presStyleIdx="4" presStyleCnt="6"/>
      <dgm:spPr>
        <a:solidFill>
          <a:schemeClr val="accent4">
            <a:lumMod val="90000"/>
          </a:schemeClr>
        </a:solidFill>
      </dgm:spPr>
    </dgm:pt>
    <dgm:pt modelId="{49E4D52F-0AE4-40FD-99E6-F04B9F19C12B}" type="pres">
      <dgm:prSet presAssocID="{35AC99D4-0B58-4BCF-AC43-E7E52742C264}" presName="Child5" presStyleLbl="node1" presStyleIdx="4" presStyleCnt="6" custScaleX="107977">
        <dgm:presLayoutVars>
          <dgm:chMax val="0"/>
          <dgm:chPref val="0"/>
          <dgm:bulletEnabled val="1"/>
        </dgm:presLayoutVars>
      </dgm:prSet>
      <dgm:spPr/>
    </dgm:pt>
    <dgm:pt modelId="{B8F29A20-1CB6-4DDA-93A7-932AA5855455}" type="pres">
      <dgm:prSet presAssocID="{71E155C9-FFCE-4A3A-B9A5-A32147053DEC}" presName="Accent6" presStyleCnt="0"/>
      <dgm:spPr/>
    </dgm:pt>
    <dgm:pt modelId="{BCA8E0D5-1181-4155-8CC1-8C59B390E0EB}" type="pres">
      <dgm:prSet presAssocID="{71E155C9-FFCE-4A3A-B9A5-A32147053DEC}" presName="Accent" presStyleLbl="bgShp" presStyleIdx="5" presStyleCnt="6"/>
      <dgm:spPr>
        <a:solidFill>
          <a:schemeClr val="accent4">
            <a:lumMod val="90000"/>
          </a:schemeClr>
        </a:solidFill>
      </dgm:spPr>
    </dgm:pt>
    <dgm:pt modelId="{DFAE8595-185E-4084-8CF0-75C7D342918F}" type="pres">
      <dgm:prSet presAssocID="{71E155C9-FFCE-4A3A-B9A5-A32147053DEC}" presName="Child6" presStyleLbl="node1" presStyleIdx="5" presStyleCnt="6">
        <dgm:presLayoutVars>
          <dgm:chMax val="0"/>
          <dgm:chPref val="0"/>
          <dgm:bulletEnabled val="1"/>
        </dgm:presLayoutVars>
      </dgm:prSet>
      <dgm:spPr/>
    </dgm:pt>
  </dgm:ptLst>
  <dgm:cxnLst>
    <dgm:cxn modelId="{167E800B-CF02-40CF-B398-1B1B20DA04F1}" type="presOf" srcId="{9A832E52-F34C-416B-BD60-9526B4DA0220}" destId="{7444B7A4-AC97-43BA-A881-9558E077FBC7}" srcOrd="0" destOrd="0" presId="urn:microsoft.com/office/officeart/2011/layout/HexagonRadial"/>
    <dgm:cxn modelId="{A0719B0B-3E8E-4CD9-857B-A76FA506CE5B}" type="presOf" srcId="{9A9083AC-D12D-4207-92A1-B9B8AB051ED3}" destId="{4CE2D1C3-A5E4-4E96-95D5-CC6D3442F42B}" srcOrd="0" destOrd="0" presId="urn:microsoft.com/office/officeart/2011/layout/HexagonRadial"/>
    <dgm:cxn modelId="{0A698318-B276-467A-846E-E756E7266E2C}" type="presOf" srcId="{84BD4AF6-DD8D-4B27-B715-FFAE45C5DCC2}" destId="{8E141525-A876-4158-A022-72C3979BB95D}" srcOrd="0" destOrd="0" presId="urn:microsoft.com/office/officeart/2011/layout/HexagonRadial"/>
    <dgm:cxn modelId="{D544B95F-21E4-4BA9-8E44-41E585C3F36F}" srcId="{9A9083AC-D12D-4207-92A1-B9B8AB051ED3}" destId="{71E155C9-FFCE-4A3A-B9A5-A32147053DEC}" srcOrd="5" destOrd="0" parTransId="{848B2ED4-45C6-4C70-830A-5683C1A09591}" sibTransId="{BC1FE414-7DA5-466B-9CFE-C23E0FCAFD65}"/>
    <dgm:cxn modelId="{11E55664-7B11-4B0E-B993-AF5089C87105}" srcId="{9A9083AC-D12D-4207-92A1-B9B8AB051ED3}" destId="{255EDFCE-BA81-483C-BF2F-6B713BB4F9C5}" srcOrd="0" destOrd="0" parTransId="{7E5936C4-89B7-469F-9F25-A5CD9B6DE814}" sibTransId="{37572DB5-E3C8-4308-B39E-9A02377368E3}"/>
    <dgm:cxn modelId="{C3C22D4D-958F-467E-89B6-D3947EE27F18}" type="presOf" srcId="{7DC4D9E2-DC9A-4D61-92C3-828ED094DC24}" destId="{99F3462E-CB25-4E75-8376-05E5C7944148}" srcOrd="0" destOrd="0" presId="urn:microsoft.com/office/officeart/2011/layout/HexagonRadial"/>
    <dgm:cxn modelId="{F4E4098A-2FF8-429D-92BF-21292E47C60F}" srcId="{9A9083AC-D12D-4207-92A1-B9B8AB051ED3}" destId="{37E4D5CA-4F96-4BC2-A1D5-2EF68B340253}" srcOrd="2" destOrd="0" parTransId="{292B5DDF-50A7-4BAF-B9AC-3A3A44E5008C}" sibTransId="{E3E5E8F0-A8B5-4EDE-B64F-905376F66F4C}"/>
    <dgm:cxn modelId="{7E226B94-0748-4105-A1B9-65EF7CC7E599}" srcId="{9A9083AC-D12D-4207-92A1-B9B8AB051ED3}" destId="{9A832E52-F34C-416B-BD60-9526B4DA0220}" srcOrd="1" destOrd="0" parTransId="{20E630FB-DAE4-4C31-96D9-06B2EE991314}" sibTransId="{18AB3A05-089C-4CC0-A36F-0D85B3E04C87}"/>
    <dgm:cxn modelId="{52A9ACAB-3C23-46BE-A498-229CBC5D8C24}" srcId="{9A9083AC-D12D-4207-92A1-B9B8AB051ED3}" destId="{7DC4D9E2-DC9A-4D61-92C3-828ED094DC24}" srcOrd="3" destOrd="0" parTransId="{D6572D00-2B8B-4DDC-BB94-65BAB0432773}" sibTransId="{931BC11F-6399-4073-AEA4-23C96360CAC6}"/>
    <dgm:cxn modelId="{49A3DFAB-BD53-45E4-97A3-F45F38E455DE}" srcId="{84BD4AF6-DD8D-4B27-B715-FFAE45C5DCC2}" destId="{9A9083AC-D12D-4207-92A1-B9B8AB051ED3}" srcOrd="0" destOrd="0" parTransId="{36080066-D997-4AA2-AC68-F3DB18E898C8}" sibTransId="{ED8F53B0-BCB4-4A20-8AB8-58637E56C534}"/>
    <dgm:cxn modelId="{DAD85AAF-0A9D-40BB-9AD4-2CE56F36933B}" type="presOf" srcId="{255EDFCE-BA81-483C-BF2F-6B713BB4F9C5}" destId="{74B04049-F1D3-4C86-A6CE-B41E13553F55}" srcOrd="0" destOrd="0" presId="urn:microsoft.com/office/officeart/2011/layout/HexagonRadial"/>
    <dgm:cxn modelId="{90D2A2B4-9221-426C-A922-B43C7668D957}" type="presOf" srcId="{71E155C9-FFCE-4A3A-B9A5-A32147053DEC}" destId="{DFAE8595-185E-4084-8CF0-75C7D342918F}" srcOrd="0" destOrd="0" presId="urn:microsoft.com/office/officeart/2011/layout/HexagonRadial"/>
    <dgm:cxn modelId="{F4585DC1-A438-4EC2-B697-2AEEF0D6882C}" type="presOf" srcId="{35AC99D4-0B58-4BCF-AC43-E7E52742C264}" destId="{49E4D52F-0AE4-40FD-99E6-F04B9F19C12B}" srcOrd="0" destOrd="0" presId="urn:microsoft.com/office/officeart/2011/layout/HexagonRadial"/>
    <dgm:cxn modelId="{4D79BFC6-7703-4550-80C3-F41436846F67}" srcId="{9A9083AC-D12D-4207-92A1-B9B8AB051ED3}" destId="{35AC99D4-0B58-4BCF-AC43-E7E52742C264}" srcOrd="4" destOrd="0" parTransId="{8F858A94-62E4-4CB5-9758-85A120F53DB0}" sibTransId="{45FD5089-EFAB-41BE-953F-0F7F6EB512BC}"/>
    <dgm:cxn modelId="{6FDB1DFF-EDFB-45AD-96FD-01E32A45E03F}" type="presOf" srcId="{37E4D5CA-4F96-4BC2-A1D5-2EF68B340253}" destId="{447F97F5-7CAC-4611-91E7-B5094262CDC0}" srcOrd="0" destOrd="0" presId="urn:microsoft.com/office/officeart/2011/layout/HexagonRadial"/>
    <dgm:cxn modelId="{CE5D6F38-3E61-4E2C-AE74-E790CDC2E7EB}" type="presParOf" srcId="{8E141525-A876-4158-A022-72C3979BB95D}" destId="{4CE2D1C3-A5E4-4E96-95D5-CC6D3442F42B}" srcOrd="0" destOrd="0" presId="urn:microsoft.com/office/officeart/2011/layout/HexagonRadial"/>
    <dgm:cxn modelId="{2AFDC602-C435-4A48-ADA8-009AC0A4AD6C}" type="presParOf" srcId="{8E141525-A876-4158-A022-72C3979BB95D}" destId="{3238A1CC-9387-4BC6-AC2C-45A28CE4DE1D}" srcOrd="1" destOrd="0" presId="urn:microsoft.com/office/officeart/2011/layout/HexagonRadial"/>
    <dgm:cxn modelId="{3AAC8050-4909-45E5-AD0D-DF4282BFD372}" type="presParOf" srcId="{3238A1CC-9387-4BC6-AC2C-45A28CE4DE1D}" destId="{849805A9-210D-4C4A-B83F-170D89065FF0}" srcOrd="0" destOrd="0" presId="urn:microsoft.com/office/officeart/2011/layout/HexagonRadial"/>
    <dgm:cxn modelId="{E9C3F00D-EC51-4459-92FE-EF4AA3051D00}" type="presParOf" srcId="{8E141525-A876-4158-A022-72C3979BB95D}" destId="{74B04049-F1D3-4C86-A6CE-B41E13553F55}" srcOrd="2" destOrd="0" presId="urn:microsoft.com/office/officeart/2011/layout/HexagonRadial"/>
    <dgm:cxn modelId="{FE865CC1-542C-4F00-B0E7-0484F025D4CB}" type="presParOf" srcId="{8E141525-A876-4158-A022-72C3979BB95D}" destId="{F3EBD6D1-AEAD-4819-AE8F-1961392A2C02}" srcOrd="3" destOrd="0" presId="urn:microsoft.com/office/officeart/2011/layout/HexagonRadial"/>
    <dgm:cxn modelId="{5DF81134-1302-4B21-86AE-07ABFAAF9A19}" type="presParOf" srcId="{F3EBD6D1-AEAD-4819-AE8F-1961392A2C02}" destId="{4CAFCFBC-7F27-425D-89BE-3AB8C379E3FB}" srcOrd="0" destOrd="0" presId="urn:microsoft.com/office/officeart/2011/layout/HexagonRadial"/>
    <dgm:cxn modelId="{5C980F0E-A1A8-419B-9B9F-C7DA640E3CB9}" type="presParOf" srcId="{8E141525-A876-4158-A022-72C3979BB95D}" destId="{7444B7A4-AC97-43BA-A881-9558E077FBC7}" srcOrd="4" destOrd="0" presId="urn:microsoft.com/office/officeart/2011/layout/HexagonRadial"/>
    <dgm:cxn modelId="{E80AAE3C-A4B9-4463-B5F2-9AE8FADCD886}" type="presParOf" srcId="{8E141525-A876-4158-A022-72C3979BB95D}" destId="{E2A34352-3141-43CD-AF25-070808A39A8B}" srcOrd="5" destOrd="0" presId="urn:microsoft.com/office/officeart/2011/layout/HexagonRadial"/>
    <dgm:cxn modelId="{3821CAF1-4CD0-45D6-8348-1B0A1DB935BB}" type="presParOf" srcId="{E2A34352-3141-43CD-AF25-070808A39A8B}" destId="{24332C69-095E-4BA7-8535-3A350759A49A}" srcOrd="0" destOrd="0" presId="urn:microsoft.com/office/officeart/2011/layout/HexagonRadial"/>
    <dgm:cxn modelId="{9EB792AC-7718-4ED6-8D20-5466A3A0E322}" type="presParOf" srcId="{8E141525-A876-4158-A022-72C3979BB95D}" destId="{447F97F5-7CAC-4611-91E7-B5094262CDC0}" srcOrd="6" destOrd="0" presId="urn:microsoft.com/office/officeart/2011/layout/HexagonRadial"/>
    <dgm:cxn modelId="{327D9A1D-22F0-4CA3-841D-49BD8BF603AE}" type="presParOf" srcId="{8E141525-A876-4158-A022-72C3979BB95D}" destId="{1CCBE9D9-DE7B-4829-BCC5-B9D3F5D62288}" srcOrd="7" destOrd="0" presId="urn:microsoft.com/office/officeart/2011/layout/HexagonRadial"/>
    <dgm:cxn modelId="{8220053B-007A-445C-9EEA-0E4D9CB084CC}" type="presParOf" srcId="{1CCBE9D9-DE7B-4829-BCC5-B9D3F5D62288}" destId="{50B4D51A-C4BF-4268-AC20-495C592B2E01}" srcOrd="0" destOrd="0" presId="urn:microsoft.com/office/officeart/2011/layout/HexagonRadial"/>
    <dgm:cxn modelId="{BFA00B0B-9F11-4CB0-AA30-19346B3B6B06}" type="presParOf" srcId="{8E141525-A876-4158-A022-72C3979BB95D}" destId="{99F3462E-CB25-4E75-8376-05E5C7944148}" srcOrd="8" destOrd="0" presId="urn:microsoft.com/office/officeart/2011/layout/HexagonRadial"/>
    <dgm:cxn modelId="{CFE8C9AA-5B2A-4C58-B6A7-D35B5201960E}" type="presParOf" srcId="{8E141525-A876-4158-A022-72C3979BB95D}" destId="{C5FB2A19-10DB-4822-8A64-FE55E6CD0C64}" srcOrd="9" destOrd="0" presId="urn:microsoft.com/office/officeart/2011/layout/HexagonRadial"/>
    <dgm:cxn modelId="{4545E815-8C47-4881-BAF6-16064660A6B1}" type="presParOf" srcId="{C5FB2A19-10DB-4822-8A64-FE55E6CD0C64}" destId="{9B2EF9CF-3E71-4B8A-8F62-D209C66422F8}" srcOrd="0" destOrd="0" presId="urn:microsoft.com/office/officeart/2011/layout/HexagonRadial"/>
    <dgm:cxn modelId="{82D4191E-CC70-446F-A2AA-FBEB6F462463}" type="presParOf" srcId="{8E141525-A876-4158-A022-72C3979BB95D}" destId="{49E4D52F-0AE4-40FD-99E6-F04B9F19C12B}" srcOrd="10" destOrd="0" presId="urn:microsoft.com/office/officeart/2011/layout/HexagonRadial"/>
    <dgm:cxn modelId="{11A29B55-70EC-42D2-96DB-2A2EAD8F378B}" type="presParOf" srcId="{8E141525-A876-4158-A022-72C3979BB95D}" destId="{B8F29A20-1CB6-4DDA-93A7-932AA5855455}" srcOrd="11" destOrd="0" presId="urn:microsoft.com/office/officeart/2011/layout/HexagonRadial"/>
    <dgm:cxn modelId="{438A0583-E57A-4405-A28E-5A1F4B6E6BAC}" type="presParOf" srcId="{B8F29A20-1CB6-4DDA-93A7-932AA5855455}" destId="{BCA8E0D5-1181-4155-8CC1-8C59B390E0EB}" srcOrd="0" destOrd="0" presId="urn:microsoft.com/office/officeart/2011/layout/HexagonRadial"/>
    <dgm:cxn modelId="{BB9D0B28-2450-4F26-91D2-94609183BDC7}" type="presParOf" srcId="{8E141525-A876-4158-A022-72C3979BB95D}" destId="{DFAE8595-185E-4084-8CF0-75C7D342918F}" srcOrd="1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FB455B0-265F-4608-B0CD-E3ADFAB88843}" type="doc">
      <dgm:prSet loTypeId="urn:microsoft.com/office/officeart/2018/5/layout/IconCircleLabelList" loCatId="icon" qsTypeId="urn:microsoft.com/office/officeart/2005/8/quickstyle/simple1" qsCatId="simple" csTypeId="urn:microsoft.com/office/officeart/2005/8/colors/colorful3" csCatId="colorful" phldr="1"/>
      <dgm:spPr/>
      <dgm:t>
        <a:bodyPr/>
        <a:lstStyle/>
        <a:p>
          <a:endParaRPr lang="en-US"/>
        </a:p>
      </dgm:t>
    </dgm:pt>
    <dgm:pt modelId="{F967EF1A-1266-42D5-86C6-72486A830D38}">
      <dgm:prSet custT="1"/>
      <dgm:spPr/>
      <dgm:t>
        <a:bodyPr/>
        <a:lstStyle/>
        <a:p>
          <a:pPr>
            <a:lnSpc>
              <a:spcPct val="100000"/>
            </a:lnSpc>
            <a:defRPr cap="all"/>
          </a:pPr>
          <a:r>
            <a:rPr lang="en-US" sz="2000" b="1">
              <a:solidFill>
                <a:srgbClr val="23500B"/>
              </a:solidFill>
            </a:rPr>
            <a:t>Flow of Audit</a:t>
          </a:r>
        </a:p>
      </dgm:t>
    </dgm:pt>
    <dgm:pt modelId="{94CE50D2-BB5C-4039-8751-678AE7B65413}" type="parTrans" cxnId="{79FD3174-E8DC-4346-A593-B41364C59967}">
      <dgm:prSet/>
      <dgm:spPr/>
      <dgm:t>
        <a:bodyPr/>
        <a:lstStyle/>
        <a:p>
          <a:endParaRPr lang="en-US">
            <a:solidFill>
              <a:srgbClr val="23500B"/>
            </a:solidFill>
          </a:endParaRPr>
        </a:p>
      </dgm:t>
    </dgm:pt>
    <dgm:pt modelId="{0CEE79C5-97BA-4383-9565-48E864E666DB}" type="sibTrans" cxnId="{79FD3174-E8DC-4346-A593-B41364C59967}">
      <dgm:prSet/>
      <dgm:spPr/>
      <dgm:t>
        <a:bodyPr/>
        <a:lstStyle/>
        <a:p>
          <a:endParaRPr lang="en-US">
            <a:solidFill>
              <a:srgbClr val="23500B"/>
            </a:solidFill>
          </a:endParaRPr>
        </a:p>
      </dgm:t>
    </dgm:pt>
    <dgm:pt modelId="{BBFBF74B-C99A-4BC3-8859-DF7522030FB2}">
      <dgm:prSet custT="1"/>
      <dgm:spPr/>
      <dgm:t>
        <a:bodyPr/>
        <a:lstStyle/>
        <a:p>
          <a:pPr>
            <a:lnSpc>
              <a:spcPct val="100000"/>
            </a:lnSpc>
            <a:defRPr cap="all"/>
          </a:pPr>
          <a:r>
            <a:rPr lang="en-US" sz="1000" b="1" u="sng" cap="none">
              <a:solidFill>
                <a:srgbClr val="23500B"/>
              </a:solidFill>
              <a:latin typeface="Arial" panose="020B0604020202020204" pitchFamily="34" charset="0"/>
              <a:cs typeface="Arial" panose="020B0604020202020204" pitchFamily="34" charset="0"/>
            </a:rPr>
            <a:t>Part 4:</a:t>
          </a:r>
        </a:p>
        <a:p>
          <a:pPr>
            <a:lnSpc>
              <a:spcPct val="100000"/>
            </a:lnSpc>
            <a:defRPr cap="all"/>
          </a:pPr>
          <a:r>
            <a:rPr lang="en-US" sz="1000" b="0" cap="none">
              <a:solidFill>
                <a:srgbClr val="23500B"/>
              </a:solidFill>
              <a:latin typeface="Arial" panose="020B0604020202020204" pitchFamily="34" charset="0"/>
              <a:cs typeface="Arial" panose="020B0604020202020204" pitchFamily="34" charset="0"/>
            </a:rPr>
            <a:t> Acceptance or Continuance of an Audit Engagement and Initial Audit Engagements</a:t>
          </a:r>
        </a:p>
      </dgm:t>
    </dgm:pt>
    <dgm:pt modelId="{C21F68DF-41F8-4F35-8910-134639B9DA52}" type="parTrans" cxnId="{086D1356-A831-4B84-91BF-269016E163C9}">
      <dgm:prSet/>
      <dgm:spPr/>
      <dgm:t>
        <a:bodyPr/>
        <a:lstStyle/>
        <a:p>
          <a:endParaRPr lang="en-US">
            <a:solidFill>
              <a:srgbClr val="23500B"/>
            </a:solidFill>
          </a:endParaRPr>
        </a:p>
      </dgm:t>
    </dgm:pt>
    <dgm:pt modelId="{BEF05F8E-1BAA-4DA1-9788-297A42A86E8B}" type="sibTrans" cxnId="{086D1356-A831-4B84-91BF-269016E163C9}">
      <dgm:prSet/>
      <dgm:spPr/>
      <dgm:t>
        <a:bodyPr/>
        <a:lstStyle/>
        <a:p>
          <a:endParaRPr lang="en-US">
            <a:solidFill>
              <a:srgbClr val="23500B"/>
            </a:solidFill>
          </a:endParaRPr>
        </a:p>
      </dgm:t>
    </dgm:pt>
    <dgm:pt modelId="{391FE622-BD36-4EF4-B8AB-1FAD069FA9F2}">
      <dgm:prSet custT="1"/>
      <dgm:spPr/>
      <dgm:t>
        <a:bodyPr/>
        <a:lstStyle/>
        <a:p>
          <a:pPr>
            <a:lnSpc>
              <a:spcPct val="100000"/>
            </a:lnSpc>
            <a:defRPr cap="all"/>
          </a:pPr>
          <a:r>
            <a:rPr lang="en-US" sz="1000" b="1" u="sng" cap="none">
              <a:solidFill>
                <a:srgbClr val="23500B"/>
              </a:solidFill>
              <a:latin typeface="Arial" panose="020B0604020202020204" pitchFamily="34" charset="0"/>
              <a:cs typeface="Arial" panose="020B0604020202020204" pitchFamily="34" charset="0"/>
            </a:rPr>
            <a:t>Part 5: </a:t>
          </a:r>
        </a:p>
        <a:p>
          <a:pPr>
            <a:lnSpc>
              <a:spcPct val="100000"/>
            </a:lnSpc>
            <a:defRPr cap="all"/>
          </a:pPr>
          <a:r>
            <a:rPr lang="en-US" sz="1000" b="0" cap="none">
              <a:solidFill>
                <a:srgbClr val="23500B"/>
              </a:solidFill>
              <a:latin typeface="Arial" panose="020B0604020202020204" pitchFamily="34" charset="0"/>
              <a:cs typeface="Arial" panose="020B0604020202020204" pitchFamily="34" charset="0"/>
            </a:rPr>
            <a:t>Planning</a:t>
          </a:r>
        </a:p>
      </dgm:t>
    </dgm:pt>
    <dgm:pt modelId="{6730AEA7-AA65-4B66-B45C-6EC6C3C6326F}" type="parTrans" cxnId="{CF703D7D-91A6-4B68-BBD6-9D03DBB8CDDA}">
      <dgm:prSet/>
      <dgm:spPr/>
      <dgm:t>
        <a:bodyPr/>
        <a:lstStyle/>
        <a:p>
          <a:endParaRPr lang="en-US">
            <a:solidFill>
              <a:srgbClr val="23500B"/>
            </a:solidFill>
          </a:endParaRPr>
        </a:p>
      </dgm:t>
    </dgm:pt>
    <dgm:pt modelId="{DFF37308-8266-466C-A5ED-75C0FA470DE0}" type="sibTrans" cxnId="{CF703D7D-91A6-4B68-BBD6-9D03DBB8CDDA}">
      <dgm:prSet/>
      <dgm:spPr/>
      <dgm:t>
        <a:bodyPr/>
        <a:lstStyle/>
        <a:p>
          <a:endParaRPr lang="en-US">
            <a:solidFill>
              <a:srgbClr val="23500B"/>
            </a:solidFill>
          </a:endParaRPr>
        </a:p>
      </dgm:t>
    </dgm:pt>
    <dgm:pt modelId="{0CC9A29B-76B4-4C7B-ABFD-366D689DD372}">
      <dgm:prSet custT="1"/>
      <dgm:spPr/>
      <dgm:t>
        <a:bodyPr/>
        <a:lstStyle/>
        <a:p>
          <a:pPr>
            <a:lnSpc>
              <a:spcPct val="100000"/>
            </a:lnSpc>
            <a:defRPr cap="all"/>
          </a:pPr>
          <a:r>
            <a:rPr lang="en-US" sz="1000" b="1" u="sng" cap="none">
              <a:solidFill>
                <a:srgbClr val="23500B"/>
              </a:solidFill>
              <a:latin typeface="Arial" panose="020B0604020202020204" pitchFamily="34" charset="0"/>
              <a:cs typeface="Arial" panose="020B0604020202020204" pitchFamily="34" charset="0"/>
            </a:rPr>
            <a:t>Part 6</a:t>
          </a:r>
          <a:r>
            <a:rPr lang="en-US" sz="1000" b="0" u="sng" cap="none">
              <a:solidFill>
                <a:srgbClr val="23500B"/>
              </a:solidFill>
              <a:latin typeface="Arial" panose="020B0604020202020204" pitchFamily="34" charset="0"/>
              <a:cs typeface="Arial" panose="020B0604020202020204" pitchFamily="34" charset="0"/>
            </a:rPr>
            <a:t>: </a:t>
          </a:r>
        </a:p>
        <a:p>
          <a:pPr>
            <a:lnSpc>
              <a:spcPct val="100000"/>
            </a:lnSpc>
            <a:defRPr cap="all"/>
          </a:pPr>
          <a:r>
            <a:rPr lang="en-US" sz="1000" b="0" cap="none">
              <a:solidFill>
                <a:srgbClr val="23500B"/>
              </a:solidFill>
              <a:latin typeface="Arial" panose="020B0604020202020204" pitchFamily="34" charset="0"/>
              <a:cs typeface="Arial" panose="020B0604020202020204" pitchFamily="34" charset="0"/>
            </a:rPr>
            <a:t>Risk Identification and Assessment</a:t>
          </a:r>
        </a:p>
      </dgm:t>
    </dgm:pt>
    <dgm:pt modelId="{8148312A-C741-4A31-B866-F432026F57A3}" type="parTrans" cxnId="{890BC396-2C46-456E-8790-6F96522DEE7D}">
      <dgm:prSet/>
      <dgm:spPr/>
      <dgm:t>
        <a:bodyPr/>
        <a:lstStyle/>
        <a:p>
          <a:endParaRPr lang="en-US">
            <a:solidFill>
              <a:srgbClr val="23500B"/>
            </a:solidFill>
          </a:endParaRPr>
        </a:p>
      </dgm:t>
    </dgm:pt>
    <dgm:pt modelId="{39161557-7B02-47BB-8B98-EB68D132BF75}" type="sibTrans" cxnId="{890BC396-2C46-456E-8790-6F96522DEE7D}">
      <dgm:prSet/>
      <dgm:spPr/>
      <dgm:t>
        <a:bodyPr/>
        <a:lstStyle/>
        <a:p>
          <a:endParaRPr lang="en-US">
            <a:solidFill>
              <a:srgbClr val="23500B"/>
            </a:solidFill>
          </a:endParaRPr>
        </a:p>
      </dgm:t>
    </dgm:pt>
    <dgm:pt modelId="{0318AD17-DF40-42B3-8F75-5DA0AD772D64}">
      <dgm:prSet custT="1"/>
      <dgm:spPr/>
      <dgm:t>
        <a:bodyPr/>
        <a:lstStyle/>
        <a:p>
          <a:pPr>
            <a:lnSpc>
              <a:spcPct val="100000"/>
            </a:lnSpc>
            <a:defRPr cap="all"/>
          </a:pPr>
          <a:r>
            <a:rPr lang="en-US" sz="1000" b="1" u="sng" cap="none">
              <a:solidFill>
                <a:srgbClr val="23500B"/>
              </a:solidFill>
              <a:latin typeface="Arial" panose="020B0604020202020204" pitchFamily="34" charset="0"/>
              <a:cs typeface="Arial" panose="020B0604020202020204" pitchFamily="34" charset="0"/>
            </a:rPr>
            <a:t>Part 7</a:t>
          </a:r>
          <a:r>
            <a:rPr lang="en-US" sz="1000" b="0" u="sng" cap="none">
              <a:solidFill>
                <a:srgbClr val="23500B"/>
              </a:solidFill>
              <a:latin typeface="Arial" panose="020B0604020202020204" pitchFamily="34" charset="0"/>
              <a:cs typeface="Arial" panose="020B0604020202020204" pitchFamily="34" charset="0"/>
            </a:rPr>
            <a:t>: </a:t>
          </a:r>
        </a:p>
        <a:p>
          <a:pPr>
            <a:lnSpc>
              <a:spcPct val="100000"/>
            </a:lnSpc>
            <a:defRPr cap="all"/>
          </a:pPr>
          <a:r>
            <a:rPr lang="en-US" sz="1000" b="0" cap="none">
              <a:solidFill>
                <a:srgbClr val="23500B"/>
              </a:solidFill>
              <a:latin typeface="Arial" panose="020B0604020202020204" pitchFamily="34" charset="0"/>
              <a:cs typeface="Arial" panose="020B0604020202020204" pitchFamily="34" charset="0"/>
            </a:rPr>
            <a:t>Responding to Assessed Risks of Material Misstatement</a:t>
          </a:r>
        </a:p>
      </dgm:t>
    </dgm:pt>
    <dgm:pt modelId="{093CC96E-252F-419C-B1BC-335212C86B60}" type="parTrans" cxnId="{8737DAD4-EB20-4142-8074-EC86A35D8844}">
      <dgm:prSet/>
      <dgm:spPr/>
      <dgm:t>
        <a:bodyPr/>
        <a:lstStyle/>
        <a:p>
          <a:endParaRPr lang="en-US">
            <a:solidFill>
              <a:srgbClr val="23500B"/>
            </a:solidFill>
          </a:endParaRPr>
        </a:p>
      </dgm:t>
    </dgm:pt>
    <dgm:pt modelId="{B0CEDA38-4A9E-42C7-AF2F-4B16F0CA0AA9}" type="sibTrans" cxnId="{8737DAD4-EB20-4142-8074-EC86A35D8844}">
      <dgm:prSet/>
      <dgm:spPr/>
      <dgm:t>
        <a:bodyPr/>
        <a:lstStyle/>
        <a:p>
          <a:endParaRPr lang="en-US">
            <a:solidFill>
              <a:srgbClr val="23500B"/>
            </a:solidFill>
          </a:endParaRPr>
        </a:p>
      </dgm:t>
    </dgm:pt>
    <dgm:pt modelId="{DDEC8678-62D3-403E-88D6-2D88DCEB425B}">
      <dgm:prSet custT="1"/>
      <dgm:spPr/>
      <dgm:t>
        <a:bodyPr/>
        <a:lstStyle/>
        <a:p>
          <a:pPr>
            <a:lnSpc>
              <a:spcPct val="100000"/>
            </a:lnSpc>
            <a:defRPr cap="all"/>
          </a:pPr>
          <a:r>
            <a:rPr lang="en-US" sz="1000" b="1" u="sng" cap="none">
              <a:solidFill>
                <a:srgbClr val="23500B"/>
              </a:solidFill>
              <a:latin typeface="Arial" panose="020B0604020202020204" pitchFamily="34" charset="0"/>
              <a:cs typeface="Arial" panose="020B0604020202020204" pitchFamily="34" charset="0"/>
            </a:rPr>
            <a:t>Part 8</a:t>
          </a:r>
          <a:r>
            <a:rPr lang="en-US" sz="1000" b="0" u="sng" cap="none">
              <a:solidFill>
                <a:srgbClr val="23500B"/>
              </a:solidFill>
              <a:latin typeface="Arial" panose="020B0604020202020204" pitchFamily="34" charset="0"/>
              <a:cs typeface="Arial" panose="020B0604020202020204" pitchFamily="34" charset="0"/>
            </a:rPr>
            <a:t>: </a:t>
          </a:r>
        </a:p>
        <a:p>
          <a:pPr>
            <a:lnSpc>
              <a:spcPct val="100000"/>
            </a:lnSpc>
            <a:defRPr cap="all"/>
          </a:pPr>
          <a:r>
            <a:rPr lang="en-US" sz="1000" b="0" cap="none">
              <a:solidFill>
                <a:srgbClr val="23500B"/>
              </a:solidFill>
              <a:latin typeface="Arial" panose="020B0604020202020204" pitchFamily="34" charset="0"/>
              <a:cs typeface="Arial" panose="020B0604020202020204" pitchFamily="34" charset="0"/>
            </a:rPr>
            <a:t>Concluding</a:t>
          </a:r>
        </a:p>
      </dgm:t>
    </dgm:pt>
    <dgm:pt modelId="{964839B0-C7A2-4456-B248-6E15B012F192}" type="parTrans" cxnId="{02A9E4DE-8D39-44EF-BC6E-58D1C5375D45}">
      <dgm:prSet/>
      <dgm:spPr/>
      <dgm:t>
        <a:bodyPr/>
        <a:lstStyle/>
        <a:p>
          <a:endParaRPr lang="en-US">
            <a:solidFill>
              <a:srgbClr val="23500B"/>
            </a:solidFill>
          </a:endParaRPr>
        </a:p>
      </dgm:t>
    </dgm:pt>
    <dgm:pt modelId="{B9E8D4A0-7561-436C-8145-81BC344C5511}" type="sibTrans" cxnId="{02A9E4DE-8D39-44EF-BC6E-58D1C5375D45}">
      <dgm:prSet/>
      <dgm:spPr/>
      <dgm:t>
        <a:bodyPr/>
        <a:lstStyle/>
        <a:p>
          <a:endParaRPr lang="en-US">
            <a:solidFill>
              <a:srgbClr val="23500B"/>
            </a:solidFill>
          </a:endParaRPr>
        </a:p>
      </dgm:t>
    </dgm:pt>
    <dgm:pt modelId="{982D6509-4CE5-4A66-AFB0-570DF927E5E9}">
      <dgm:prSet custT="1"/>
      <dgm:spPr/>
      <dgm:t>
        <a:bodyPr/>
        <a:lstStyle/>
        <a:p>
          <a:pPr>
            <a:lnSpc>
              <a:spcPct val="100000"/>
            </a:lnSpc>
            <a:defRPr cap="all"/>
          </a:pPr>
          <a:r>
            <a:rPr lang="en-US" sz="1000" b="1" u="sng" cap="none">
              <a:solidFill>
                <a:srgbClr val="23500B"/>
              </a:solidFill>
              <a:latin typeface="Arial" panose="020B0604020202020204" pitchFamily="34" charset="0"/>
              <a:cs typeface="Arial" panose="020B0604020202020204" pitchFamily="34" charset="0"/>
            </a:rPr>
            <a:t>Part 2</a:t>
          </a:r>
          <a:r>
            <a:rPr lang="en-US" sz="1000" b="0" u="sng" cap="none">
              <a:solidFill>
                <a:srgbClr val="23500B"/>
              </a:solidFill>
              <a:latin typeface="Arial" panose="020B0604020202020204" pitchFamily="34" charset="0"/>
              <a:cs typeface="Arial" panose="020B0604020202020204" pitchFamily="34" charset="0"/>
            </a:rPr>
            <a:t>: </a:t>
          </a:r>
        </a:p>
        <a:p>
          <a:pPr>
            <a:lnSpc>
              <a:spcPct val="100000"/>
            </a:lnSpc>
            <a:defRPr cap="all"/>
          </a:pPr>
          <a:r>
            <a:rPr lang="en-US" sz="1000" b="0" cap="none">
              <a:solidFill>
                <a:srgbClr val="23500B"/>
              </a:solidFill>
              <a:latin typeface="Arial" panose="020B0604020202020204" pitchFamily="34" charset="0"/>
              <a:cs typeface="Arial" panose="020B0604020202020204" pitchFamily="34" charset="0"/>
            </a:rPr>
            <a:t>Audit Evidence and Documentation</a:t>
          </a:r>
        </a:p>
      </dgm:t>
    </dgm:pt>
    <dgm:pt modelId="{B4B64D7B-CB89-44BF-B93F-33A0D3207984}" type="parTrans" cxnId="{2E9B0414-A01F-4F5A-B565-6AE7160C42EC}">
      <dgm:prSet/>
      <dgm:spPr/>
      <dgm:t>
        <a:bodyPr/>
        <a:lstStyle/>
        <a:p>
          <a:endParaRPr lang="en-US">
            <a:solidFill>
              <a:srgbClr val="23500B"/>
            </a:solidFill>
          </a:endParaRPr>
        </a:p>
      </dgm:t>
    </dgm:pt>
    <dgm:pt modelId="{FB18F3A4-C141-4066-A274-343ACB4D1270}" type="sibTrans" cxnId="{2E9B0414-A01F-4F5A-B565-6AE7160C42EC}">
      <dgm:prSet/>
      <dgm:spPr/>
      <dgm:t>
        <a:bodyPr/>
        <a:lstStyle/>
        <a:p>
          <a:endParaRPr lang="en-US">
            <a:solidFill>
              <a:srgbClr val="23500B"/>
            </a:solidFill>
          </a:endParaRPr>
        </a:p>
      </dgm:t>
    </dgm:pt>
    <dgm:pt modelId="{57FC54C4-1420-419F-8508-5F6CBC54616F}">
      <dgm:prSet custT="1"/>
      <dgm:spPr/>
      <dgm:t>
        <a:bodyPr/>
        <a:lstStyle/>
        <a:p>
          <a:pPr>
            <a:lnSpc>
              <a:spcPct val="100000"/>
            </a:lnSpc>
            <a:defRPr cap="all"/>
          </a:pPr>
          <a:r>
            <a:rPr lang="en-US" sz="1000" b="1" u="sng" cap="none">
              <a:solidFill>
                <a:srgbClr val="23500B"/>
              </a:solidFill>
              <a:latin typeface="Arial" panose="020B0604020202020204" pitchFamily="34" charset="0"/>
              <a:cs typeface="Arial" panose="020B0604020202020204" pitchFamily="34" charset="0"/>
            </a:rPr>
            <a:t>Part 3</a:t>
          </a:r>
          <a:r>
            <a:rPr lang="en-US" sz="1000" b="0" cap="none">
              <a:solidFill>
                <a:srgbClr val="23500B"/>
              </a:solidFill>
              <a:latin typeface="Arial" panose="020B0604020202020204" pitchFamily="34" charset="0"/>
              <a:cs typeface="Arial" panose="020B0604020202020204" pitchFamily="34" charset="0"/>
            </a:rPr>
            <a:t>: </a:t>
          </a:r>
        </a:p>
        <a:p>
          <a:pPr>
            <a:lnSpc>
              <a:spcPct val="100000"/>
            </a:lnSpc>
            <a:defRPr cap="all"/>
          </a:pPr>
          <a:r>
            <a:rPr lang="en-US" sz="1000" b="0" cap="none">
              <a:solidFill>
                <a:srgbClr val="23500B"/>
              </a:solidFill>
              <a:latin typeface="Arial" panose="020B0604020202020204" pitchFamily="34" charset="0"/>
              <a:cs typeface="Arial" panose="020B0604020202020204" pitchFamily="34" charset="0"/>
            </a:rPr>
            <a:t>Engagement Quality Management</a:t>
          </a:r>
        </a:p>
      </dgm:t>
    </dgm:pt>
    <dgm:pt modelId="{6E15F4BF-8640-4BA0-B030-E14CAD1F5557}" type="parTrans" cxnId="{57EDD7AB-3DA3-4E81-A162-AB0380DEF275}">
      <dgm:prSet/>
      <dgm:spPr/>
      <dgm:t>
        <a:bodyPr/>
        <a:lstStyle/>
        <a:p>
          <a:endParaRPr lang="en-US">
            <a:solidFill>
              <a:srgbClr val="23500B"/>
            </a:solidFill>
          </a:endParaRPr>
        </a:p>
      </dgm:t>
    </dgm:pt>
    <dgm:pt modelId="{AF424DE3-1681-4C56-A589-A021DB42C4E0}" type="sibTrans" cxnId="{57EDD7AB-3DA3-4E81-A162-AB0380DEF275}">
      <dgm:prSet/>
      <dgm:spPr/>
      <dgm:t>
        <a:bodyPr/>
        <a:lstStyle/>
        <a:p>
          <a:endParaRPr lang="en-US">
            <a:solidFill>
              <a:srgbClr val="23500B"/>
            </a:solidFill>
          </a:endParaRPr>
        </a:p>
      </dgm:t>
    </dgm:pt>
    <dgm:pt modelId="{7FD5D978-0FD5-437B-BCA3-12A6D925EE8C}">
      <dgm:prSet custT="1"/>
      <dgm:spPr/>
      <dgm:t>
        <a:bodyPr/>
        <a:lstStyle/>
        <a:p>
          <a:pPr>
            <a:lnSpc>
              <a:spcPct val="100000"/>
            </a:lnSpc>
            <a:defRPr cap="all"/>
          </a:pPr>
          <a:r>
            <a:rPr lang="en-US" sz="1000" b="1" u="sng" cap="none">
              <a:solidFill>
                <a:srgbClr val="23500B"/>
              </a:solidFill>
              <a:latin typeface="Arial" panose="020B0604020202020204" pitchFamily="34" charset="0"/>
              <a:cs typeface="Arial" panose="020B0604020202020204" pitchFamily="34" charset="0"/>
            </a:rPr>
            <a:t>Part 9</a:t>
          </a:r>
          <a:r>
            <a:rPr lang="en-US" sz="1000" b="0" u="sng" cap="none">
              <a:solidFill>
                <a:srgbClr val="23500B"/>
              </a:solidFill>
              <a:latin typeface="Arial" panose="020B0604020202020204" pitchFamily="34" charset="0"/>
              <a:cs typeface="Arial" panose="020B0604020202020204" pitchFamily="34" charset="0"/>
            </a:rPr>
            <a:t>: </a:t>
          </a:r>
        </a:p>
        <a:p>
          <a:pPr>
            <a:lnSpc>
              <a:spcPct val="100000"/>
            </a:lnSpc>
            <a:defRPr cap="all"/>
          </a:pPr>
          <a:r>
            <a:rPr lang="en-US" sz="1000" b="0" cap="none">
              <a:solidFill>
                <a:srgbClr val="23500B"/>
              </a:solidFill>
              <a:latin typeface="Arial" panose="020B0604020202020204" pitchFamily="34" charset="0"/>
              <a:cs typeface="Arial" panose="020B0604020202020204" pitchFamily="34" charset="0"/>
            </a:rPr>
            <a:t>Forming an Opinion and Reporting</a:t>
          </a:r>
        </a:p>
      </dgm:t>
    </dgm:pt>
    <dgm:pt modelId="{90F8D27C-708B-411F-85F2-B4CB544C78EA}" type="parTrans" cxnId="{28BC858E-FF5E-4B60-9C2B-2EBDB537B64C}">
      <dgm:prSet/>
      <dgm:spPr/>
      <dgm:t>
        <a:bodyPr/>
        <a:lstStyle/>
        <a:p>
          <a:endParaRPr lang="en-US">
            <a:solidFill>
              <a:srgbClr val="23500B"/>
            </a:solidFill>
          </a:endParaRPr>
        </a:p>
      </dgm:t>
    </dgm:pt>
    <dgm:pt modelId="{441F33D2-A96C-4E41-BBB4-CE61125B6FB5}" type="sibTrans" cxnId="{28BC858E-FF5E-4B60-9C2B-2EBDB537B64C}">
      <dgm:prSet/>
      <dgm:spPr/>
      <dgm:t>
        <a:bodyPr/>
        <a:lstStyle/>
        <a:p>
          <a:endParaRPr lang="en-US">
            <a:solidFill>
              <a:srgbClr val="23500B"/>
            </a:solidFill>
          </a:endParaRPr>
        </a:p>
      </dgm:t>
    </dgm:pt>
    <dgm:pt modelId="{72E483CB-024B-43A9-AFC0-63E7829CD55D}">
      <dgm:prSet custT="1"/>
      <dgm:spPr/>
      <dgm:t>
        <a:bodyPr/>
        <a:lstStyle/>
        <a:p>
          <a:pPr>
            <a:lnSpc>
              <a:spcPct val="100000"/>
            </a:lnSpc>
            <a:defRPr cap="all"/>
          </a:pPr>
          <a:r>
            <a:rPr lang="en-US" sz="1000" b="1" u="sng" cap="none">
              <a:solidFill>
                <a:srgbClr val="23500B"/>
              </a:solidFill>
              <a:latin typeface="Arial" panose="020B0604020202020204" pitchFamily="34" charset="0"/>
              <a:cs typeface="Arial" panose="020B0604020202020204" pitchFamily="34" charset="0"/>
            </a:rPr>
            <a:t>Part 1</a:t>
          </a:r>
          <a:r>
            <a:rPr lang="en-US" sz="1000" b="0" u="sng" cap="none">
              <a:solidFill>
                <a:srgbClr val="23500B"/>
              </a:solidFill>
              <a:latin typeface="Arial" panose="020B0604020202020204" pitchFamily="34" charset="0"/>
              <a:cs typeface="Arial" panose="020B0604020202020204" pitchFamily="34" charset="0"/>
            </a:rPr>
            <a:t>:</a:t>
          </a:r>
          <a:r>
            <a:rPr lang="en-US" sz="1000" b="0" cap="none">
              <a:solidFill>
                <a:srgbClr val="23500B"/>
              </a:solidFill>
              <a:latin typeface="Arial" panose="020B0604020202020204" pitchFamily="34" charset="0"/>
              <a:cs typeface="Arial" panose="020B0604020202020204" pitchFamily="34" charset="0"/>
            </a:rPr>
            <a:t> </a:t>
          </a:r>
        </a:p>
        <a:p>
          <a:pPr>
            <a:lnSpc>
              <a:spcPct val="100000"/>
            </a:lnSpc>
            <a:defRPr cap="all"/>
          </a:pPr>
          <a:r>
            <a:rPr lang="en-US" sz="1000" b="0" cap="none">
              <a:solidFill>
                <a:srgbClr val="23500B"/>
              </a:solidFill>
              <a:latin typeface="Arial" panose="020B0604020202020204" pitchFamily="34" charset="0"/>
              <a:cs typeface="Arial" panose="020B0604020202020204" pitchFamily="34" charset="0"/>
            </a:rPr>
            <a:t>Fundamental Concepts and General Principles</a:t>
          </a:r>
        </a:p>
      </dgm:t>
    </dgm:pt>
    <dgm:pt modelId="{4FDE4ABB-6A36-4522-A548-50AA7F4F1AA0}" type="sibTrans" cxnId="{882B669D-B109-44C8-BDC0-F4CB9B1A98BD}">
      <dgm:prSet/>
      <dgm:spPr/>
      <dgm:t>
        <a:bodyPr/>
        <a:lstStyle/>
        <a:p>
          <a:endParaRPr lang="en-US">
            <a:solidFill>
              <a:srgbClr val="23500B"/>
            </a:solidFill>
          </a:endParaRPr>
        </a:p>
      </dgm:t>
    </dgm:pt>
    <dgm:pt modelId="{9C334FA4-E983-4944-B3BC-8D746BCD9B7D}" type="parTrans" cxnId="{882B669D-B109-44C8-BDC0-F4CB9B1A98BD}">
      <dgm:prSet/>
      <dgm:spPr/>
      <dgm:t>
        <a:bodyPr/>
        <a:lstStyle/>
        <a:p>
          <a:endParaRPr lang="en-US">
            <a:solidFill>
              <a:srgbClr val="23500B"/>
            </a:solidFill>
          </a:endParaRPr>
        </a:p>
      </dgm:t>
    </dgm:pt>
    <dgm:pt modelId="{6026A821-713D-4866-BA20-2CC8AB939492}" type="pres">
      <dgm:prSet presAssocID="{FFB455B0-265F-4608-B0CD-E3ADFAB88843}" presName="root" presStyleCnt="0">
        <dgm:presLayoutVars>
          <dgm:dir/>
          <dgm:resizeHandles val="exact"/>
        </dgm:presLayoutVars>
      </dgm:prSet>
      <dgm:spPr/>
    </dgm:pt>
    <dgm:pt modelId="{9796CCF4-2416-48E6-8BD1-B04C7584B436}" type="pres">
      <dgm:prSet presAssocID="{F967EF1A-1266-42D5-86C6-72486A830D38}" presName="compNode" presStyleCnt="0"/>
      <dgm:spPr/>
    </dgm:pt>
    <dgm:pt modelId="{C7836AA5-A5F3-4739-9713-379111F0920E}" type="pres">
      <dgm:prSet presAssocID="{F967EF1A-1266-42D5-86C6-72486A830D38}" presName="iconBgRect" presStyleLbl="bgShp" presStyleIdx="0" presStyleCnt="10" custScaleX="252162" custScaleY="227978" custLinFactNeighborX="-54050" custLinFactNeighborY="6001"/>
      <dgm:spPr/>
    </dgm:pt>
    <dgm:pt modelId="{B7A214CF-F7A3-472A-8929-4D0C1846A2EC}" type="pres">
      <dgm:prSet presAssocID="{F967EF1A-1266-42D5-86C6-72486A830D38}" presName="iconRect" presStyleLbl="node1" presStyleIdx="0" presStyleCnt="10" custScaleX="195239" custScaleY="304835" custLinFactNeighborX="-99968" custLinFactNeighborY="539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Arrow: Slight curve"/>
        </a:ext>
      </dgm:extLst>
    </dgm:pt>
    <dgm:pt modelId="{D1DB285D-EE12-41DB-BB63-73773F846AFB}" type="pres">
      <dgm:prSet presAssocID="{F967EF1A-1266-42D5-86C6-72486A830D38}" presName="spaceRect" presStyleCnt="0"/>
      <dgm:spPr/>
    </dgm:pt>
    <dgm:pt modelId="{69D6E30D-C5F8-4736-B703-B2E2A5DA55D9}" type="pres">
      <dgm:prSet presAssocID="{F967EF1A-1266-42D5-86C6-72486A830D38}" presName="textRect" presStyleLbl="revTx" presStyleIdx="0" presStyleCnt="10" custScaleX="99013" custScaleY="150583" custLinFactY="514" custLinFactNeighborX="-24819" custLinFactNeighborY="100000">
        <dgm:presLayoutVars>
          <dgm:chMax val="1"/>
          <dgm:chPref val="1"/>
        </dgm:presLayoutVars>
      </dgm:prSet>
      <dgm:spPr/>
    </dgm:pt>
    <dgm:pt modelId="{2FE357B9-C894-40A8-B736-E52FE7EFDB5E}" type="pres">
      <dgm:prSet presAssocID="{0CEE79C5-97BA-4383-9565-48E864E666DB}" presName="sibTrans" presStyleCnt="0"/>
      <dgm:spPr/>
    </dgm:pt>
    <dgm:pt modelId="{246A62AD-5C66-473F-94AC-2BCEE042BAF8}" type="pres">
      <dgm:prSet presAssocID="{72E483CB-024B-43A9-AFC0-63E7829CD55D}" presName="compNode" presStyleCnt="0"/>
      <dgm:spPr/>
    </dgm:pt>
    <dgm:pt modelId="{5B4A9CBD-1606-4192-A3E7-23F55E1F9EC1}" type="pres">
      <dgm:prSet presAssocID="{72E483CB-024B-43A9-AFC0-63E7829CD55D}" presName="iconBgRect" presStyleLbl="bgShp" presStyleIdx="1" presStyleCnt="10" custScaleX="116979" custScaleY="107643" custLinFactX="-1893" custLinFactNeighborX="-100000" custLinFactNeighborY="21340"/>
      <dgm:spPr/>
    </dgm:pt>
    <dgm:pt modelId="{866773D6-791C-452D-8446-3F881298826A}" type="pres">
      <dgm:prSet presAssocID="{72E483CB-024B-43A9-AFC0-63E7829CD55D}" presName="iconRect" presStyleLbl="node1" presStyleIdx="1" presStyleCnt="10" custLinFactX="-79867" custLinFactNeighborX="-100000" custLinFactNeighborY="3462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Arrow circle"/>
        </a:ext>
      </dgm:extLst>
    </dgm:pt>
    <dgm:pt modelId="{2E736A05-61C7-4200-A606-DAE6B81FA588}" type="pres">
      <dgm:prSet presAssocID="{72E483CB-024B-43A9-AFC0-63E7829CD55D}" presName="spaceRect" presStyleCnt="0"/>
      <dgm:spPr/>
    </dgm:pt>
    <dgm:pt modelId="{7F2083CC-ABBD-4B40-A120-E7E84B8B9874}" type="pres">
      <dgm:prSet presAssocID="{72E483CB-024B-43A9-AFC0-63E7829CD55D}" presName="textRect" presStyleLbl="revTx" presStyleIdx="1" presStyleCnt="10" custScaleX="77961" custLinFactNeighborX="-66232" custLinFactNeighborY="33278">
        <dgm:presLayoutVars>
          <dgm:chMax val="1"/>
          <dgm:chPref val="1"/>
        </dgm:presLayoutVars>
      </dgm:prSet>
      <dgm:spPr/>
    </dgm:pt>
    <dgm:pt modelId="{B2DB0669-4551-4ABC-BDAA-6C18D7558BFD}" type="pres">
      <dgm:prSet presAssocID="{4FDE4ABB-6A36-4522-A548-50AA7F4F1AA0}" presName="sibTrans" presStyleCnt="0"/>
      <dgm:spPr/>
    </dgm:pt>
    <dgm:pt modelId="{1A2BF1EA-D741-4C89-8394-1F73126B0416}" type="pres">
      <dgm:prSet presAssocID="{982D6509-4CE5-4A66-AFB0-570DF927E5E9}" presName="compNode" presStyleCnt="0"/>
      <dgm:spPr/>
    </dgm:pt>
    <dgm:pt modelId="{CD6FE194-4B32-4FFD-A5E6-C6B644AFB02D}" type="pres">
      <dgm:prSet presAssocID="{982D6509-4CE5-4A66-AFB0-570DF927E5E9}" presName="iconBgRect" presStyleLbl="bgShp" presStyleIdx="2" presStyleCnt="10" custScaleX="116979" custScaleY="107643" custLinFactX="-73959" custLinFactNeighborX="-100000" custLinFactNeighborY="18914"/>
      <dgm:spPr/>
    </dgm:pt>
    <dgm:pt modelId="{F13DCD15-FA13-44D2-82CB-E8593120B3F0}" type="pres">
      <dgm:prSet presAssocID="{982D6509-4CE5-4A66-AFB0-570DF927E5E9}" presName="iconRect" presStyleLbl="node1" presStyleIdx="2" presStyleCnt="10" custLinFactX="-104767" custLinFactNeighborX="-200000" custLinFactNeighborY="3119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Lights On"/>
        </a:ext>
      </dgm:extLst>
    </dgm:pt>
    <dgm:pt modelId="{C4362907-3E8B-4867-854D-FD2805F8BA95}" type="pres">
      <dgm:prSet presAssocID="{982D6509-4CE5-4A66-AFB0-570DF927E5E9}" presName="spaceRect" presStyleCnt="0"/>
      <dgm:spPr/>
    </dgm:pt>
    <dgm:pt modelId="{355A556A-F629-4A74-8998-9C4528885B9B}" type="pres">
      <dgm:prSet presAssocID="{982D6509-4CE5-4A66-AFB0-570DF927E5E9}" presName="textRect" presStyleLbl="revTx" presStyleIdx="2" presStyleCnt="10" custScaleX="76951" custLinFactX="-7400" custLinFactY="5697" custLinFactNeighborX="-100000" custLinFactNeighborY="100000">
        <dgm:presLayoutVars>
          <dgm:chMax val="1"/>
          <dgm:chPref val="1"/>
        </dgm:presLayoutVars>
      </dgm:prSet>
      <dgm:spPr/>
    </dgm:pt>
    <dgm:pt modelId="{19CC802B-F8F4-477A-80A1-247E44A6C072}" type="pres">
      <dgm:prSet presAssocID="{FB18F3A4-C141-4066-A274-343ACB4D1270}" presName="sibTrans" presStyleCnt="0"/>
      <dgm:spPr/>
    </dgm:pt>
    <dgm:pt modelId="{6AF078E5-F339-4C0E-A29A-D6C9822446EF}" type="pres">
      <dgm:prSet presAssocID="{57FC54C4-1420-419F-8508-5F6CBC54616F}" presName="compNode" presStyleCnt="0"/>
      <dgm:spPr/>
    </dgm:pt>
    <dgm:pt modelId="{2D853A88-48EC-4672-A9B7-5904AE2A5BD3}" type="pres">
      <dgm:prSet presAssocID="{57FC54C4-1420-419F-8508-5F6CBC54616F}" presName="iconBgRect" presStyleLbl="bgShp" presStyleIdx="3" presStyleCnt="10" custScaleX="116979" custScaleY="107643" custLinFactX="-100000" custLinFactNeighborX="-146926" custLinFactNeighborY="16924"/>
      <dgm:spPr/>
    </dgm:pt>
    <dgm:pt modelId="{A38C54DF-342F-406D-B278-D0F2DC3D7BC6}" type="pres">
      <dgm:prSet presAssocID="{57FC54C4-1420-419F-8508-5F6CBC54616F}" presName="iconRect" presStyleLbl="node1" presStyleIdx="3" presStyleCnt="10" custLinFactX="-200000" custLinFactNeighborX="-233671" custLinFactNeighborY="24701"/>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Basic Shapes"/>
        </a:ext>
      </dgm:extLst>
    </dgm:pt>
    <dgm:pt modelId="{2AF3B466-6DCF-4CF5-A897-AC14065456CA}" type="pres">
      <dgm:prSet presAssocID="{57FC54C4-1420-419F-8508-5F6CBC54616F}" presName="spaceRect" presStyleCnt="0"/>
      <dgm:spPr/>
    </dgm:pt>
    <dgm:pt modelId="{0B80AA00-9AB9-4F86-B012-0FF4224F20A1}" type="pres">
      <dgm:prSet presAssocID="{57FC54C4-1420-419F-8508-5F6CBC54616F}" presName="textRect" presStyleLbl="revTx" presStyleIdx="3" presStyleCnt="10" custScaleX="80854" custLinFactX="-47190" custLinFactNeighborX="-100000" custLinFactNeighborY="22403">
        <dgm:presLayoutVars>
          <dgm:chMax val="1"/>
          <dgm:chPref val="1"/>
        </dgm:presLayoutVars>
      </dgm:prSet>
      <dgm:spPr/>
    </dgm:pt>
    <dgm:pt modelId="{202223D9-351A-40B1-8215-49B3EFDF79B9}" type="pres">
      <dgm:prSet presAssocID="{AF424DE3-1681-4C56-A589-A021DB42C4E0}" presName="sibTrans" presStyleCnt="0"/>
      <dgm:spPr/>
    </dgm:pt>
    <dgm:pt modelId="{7CAFCD67-8970-4596-9B38-96582984A32D}" type="pres">
      <dgm:prSet presAssocID="{BBFBF74B-C99A-4BC3-8859-DF7522030FB2}" presName="compNode" presStyleCnt="0"/>
      <dgm:spPr/>
    </dgm:pt>
    <dgm:pt modelId="{8FE0AF13-7CF7-4AD1-9CB9-EDA44D1A673F}" type="pres">
      <dgm:prSet presAssocID="{BBFBF74B-C99A-4BC3-8859-DF7522030FB2}" presName="iconBgRect" presStyleLbl="bgShp" presStyleIdx="4" presStyleCnt="10" custScaleX="116979" custScaleY="107643" custLinFactX="-118775" custLinFactNeighborX="-200000" custLinFactNeighborY="15719"/>
      <dgm:spPr/>
    </dgm:pt>
    <dgm:pt modelId="{7A909F35-EB9A-4613-807C-89DEEC65FF6B}" type="pres">
      <dgm:prSet presAssocID="{BBFBF74B-C99A-4BC3-8859-DF7522030FB2}" presName="iconRect" presStyleLbl="node1" presStyleIdx="4" presStyleCnt="10" custLinFactX="-258037" custLinFactNeighborX="-300000" custLinFactNeighborY="23238"/>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Accept"/>
        </a:ext>
      </dgm:extLst>
    </dgm:pt>
    <dgm:pt modelId="{FA3F5FC7-081B-42DC-ABF8-81ECCBCFFB44}" type="pres">
      <dgm:prSet presAssocID="{BBFBF74B-C99A-4BC3-8859-DF7522030FB2}" presName="spaceRect" presStyleCnt="0"/>
      <dgm:spPr/>
    </dgm:pt>
    <dgm:pt modelId="{0A6CA6F5-D49F-4AEA-AC4B-FBBF28DB2453}" type="pres">
      <dgm:prSet presAssocID="{BBFBF74B-C99A-4BC3-8859-DF7522030FB2}" presName="textRect" presStyleLbl="revTx" presStyleIdx="4" presStyleCnt="10" custScaleX="89544" custLinFactX="-90417" custLinFactNeighborX="-100000" custLinFactNeighborY="89740">
        <dgm:presLayoutVars>
          <dgm:chMax val="1"/>
          <dgm:chPref val="1"/>
        </dgm:presLayoutVars>
      </dgm:prSet>
      <dgm:spPr/>
    </dgm:pt>
    <dgm:pt modelId="{3D5DDD1B-DFD0-4D7D-A3ED-9EDE72C47C3B}" type="pres">
      <dgm:prSet presAssocID="{BEF05F8E-1BAA-4DA1-9788-297A42A86E8B}" presName="sibTrans" presStyleCnt="0"/>
      <dgm:spPr/>
    </dgm:pt>
    <dgm:pt modelId="{CFB3A035-840F-46C7-8517-F1D1AE5961FC}" type="pres">
      <dgm:prSet presAssocID="{391FE622-BD36-4EF4-B8AB-1FAD069FA9F2}" presName="compNode" presStyleCnt="0"/>
      <dgm:spPr/>
    </dgm:pt>
    <dgm:pt modelId="{185ED00E-84B0-4D57-9666-ED997DFDF16A}" type="pres">
      <dgm:prSet presAssocID="{391FE622-BD36-4EF4-B8AB-1FAD069FA9F2}" presName="iconBgRect" presStyleLbl="bgShp" presStyleIdx="5" presStyleCnt="10" custScaleX="116979" custScaleY="107643" custLinFactX="-190277" custLinFactNeighborX="-200000" custLinFactNeighborY="17248"/>
      <dgm:spPr/>
    </dgm:pt>
    <dgm:pt modelId="{886F6E00-BBCC-4210-B815-A55A8D66327F}" type="pres">
      <dgm:prSet presAssocID="{391FE622-BD36-4EF4-B8AB-1FAD069FA9F2}" presName="iconRect" presStyleLbl="node1" presStyleIdx="5" presStyleCnt="10" custLinFactX="-300000" custLinFactNeighborX="-379586" custLinFactNeighborY="24299"/>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dgm:spPr>
      <dgm:extLst>
        <a:ext uri="{E40237B7-FDA0-4F09-8148-C483321AD2D9}">
          <dgm14:cNvPr xmlns:dgm14="http://schemas.microsoft.com/office/drawing/2010/diagram" id="0" name="" descr="Aperture"/>
        </a:ext>
      </dgm:extLst>
    </dgm:pt>
    <dgm:pt modelId="{CE197756-E795-46D1-A5CD-2A41DABC9CEB}" type="pres">
      <dgm:prSet presAssocID="{391FE622-BD36-4EF4-B8AB-1FAD069FA9F2}" presName="spaceRect" presStyleCnt="0"/>
      <dgm:spPr/>
    </dgm:pt>
    <dgm:pt modelId="{23875E2C-B2F4-40BB-862C-3CFD500D5F5D}" type="pres">
      <dgm:prSet presAssocID="{391FE622-BD36-4EF4-B8AB-1FAD069FA9F2}" presName="textRect" presStyleLbl="revTx" presStyleIdx="5" presStyleCnt="10" custScaleX="89544" custScaleY="109127" custLinFactX="-100000" custLinFactNeighborX="-134482" custLinFactNeighborY="36790">
        <dgm:presLayoutVars>
          <dgm:chMax val="1"/>
          <dgm:chPref val="1"/>
        </dgm:presLayoutVars>
      </dgm:prSet>
      <dgm:spPr/>
    </dgm:pt>
    <dgm:pt modelId="{3BB7815A-934E-4B69-9CDB-48A078DE92E4}" type="pres">
      <dgm:prSet presAssocID="{DFF37308-8266-466C-A5ED-75C0FA470DE0}" presName="sibTrans" presStyleCnt="0"/>
      <dgm:spPr/>
    </dgm:pt>
    <dgm:pt modelId="{4200BB64-4A70-4B96-A69C-4F12BEF40941}" type="pres">
      <dgm:prSet presAssocID="{0CC9A29B-76B4-4C7B-ABFD-366D689DD372}" presName="compNode" presStyleCnt="0"/>
      <dgm:spPr/>
    </dgm:pt>
    <dgm:pt modelId="{FE7F7D03-C83E-476A-98B9-6624C13B1BBD}" type="pres">
      <dgm:prSet presAssocID="{0CC9A29B-76B4-4C7B-ABFD-366D689DD372}" presName="iconBgRect" presStyleLbl="bgShp" presStyleIdx="6" presStyleCnt="10" custScaleX="116979" custScaleY="107643" custLinFactX="244391" custLinFactY="-100000" custLinFactNeighborX="300000" custLinFactNeighborY="-166685"/>
      <dgm:spPr/>
    </dgm:pt>
    <dgm:pt modelId="{1EB10DE0-E59C-4EB5-9AA4-E1E3F2BD0746}" type="pres">
      <dgm:prSet presAssocID="{0CC9A29B-76B4-4C7B-ABFD-366D689DD372}" presName="iconRect" presStyleLbl="node1" presStyleIdx="6" presStyleCnt="10" custLinFactX="446333" custLinFactY="-200000" custLinFactNeighborX="500000" custLinFactNeighborY="-272005"/>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a:blipFill>
      </dgm:spPr>
      <dgm:extLst>
        <a:ext uri="{E40237B7-FDA0-4F09-8148-C483321AD2D9}">
          <dgm14:cNvPr xmlns:dgm14="http://schemas.microsoft.com/office/drawing/2010/diagram" id="0" name="" descr="Decision chart"/>
        </a:ext>
      </dgm:extLst>
    </dgm:pt>
    <dgm:pt modelId="{11BE3421-4C8D-4264-94D6-F6F41FC476FC}" type="pres">
      <dgm:prSet presAssocID="{0CC9A29B-76B4-4C7B-ABFD-366D689DD372}" presName="spaceRect" presStyleCnt="0"/>
      <dgm:spPr/>
    </dgm:pt>
    <dgm:pt modelId="{471CF21A-385D-44CF-A0A7-5C84795ECC32}" type="pres">
      <dgm:prSet presAssocID="{0CC9A29B-76B4-4C7B-ABFD-366D689DD372}" presName="textRect" presStyleLbl="revTx" presStyleIdx="6" presStyleCnt="10" custScaleX="70669" custLinFactX="127511" custLinFactY="-143151" custLinFactNeighborX="200000" custLinFactNeighborY="-200000">
        <dgm:presLayoutVars>
          <dgm:chMax val="1"/>
          <dgm:chPref val="1"/>
        </dgm:presLayoutVars>
      </dgm:prSet>
      <dgm:spPr/>
    </dgm:pt>
    <dgm:pt modelId="{78F31786-BF5E-477B-A1A0-EC42238C197A}" type="pres">
      <dgm:prSet presAssocID="{39161557-7B02-47BB-8B98-EB68D132BF75}" presName="sibTrans" presStyleCnt="0"/>
      <dgm:spPr/>
    </dgm:pt>
    <dgm:pt modelId="{7AE5C6D5-A62B-484B-A611-6F0ECED332C9}" type="pres">
      <dgm:prSet presAssocID="{0318AD17-DF40-42B3-8F75-5DA0AD772D64}" presName="compNode" presStyleCnt="0"/>
      <dgm:spPr/>
    </dgm:pt>
    <dgm:pt modelId="{CB9EC71B-50F8-43B7-A02D-4DD068317DA1}" type="pres">
      <dgm:prSet presAssocID="{0318AD17-DF40-42B3-8F75-5DA0AD772D64}" presName="iconBgRect" presStyleLbl="bgShp" presStyleIdx="7" presStyleCnt="10" custScaleX="116979" custScaleY="107643" custLinFactX="200000" custLinFactY="-100000" custLinFactNeighborX="272991" custLinFactNeighborY="-166970"/>
      <dgm:spPr/>
    </dgm:pt>
    <dgm:pt modelId="{A6033411-F973-4EDD-979D-5C0061CD76AE}" type="pres">
      <dgm:prSet presAssocID="{0318AD17-DF40-42B3-8F75-5DA0AD772D64}" presName="iconRect" presStyleLbl="node1" presStyleIdx="7" presStyleCnt="10" custLinFactX="400000" custLinFactY="-200000" custLinFactNeighborX="425235" custLinFactNeighborY="-271810"/>
      <dgm:spPr>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a:blipFill>
      </dgm:spPr>
      <dgm:extLst>
        <a:ext uri="{E40237B7-FDA0-4F09-8148-C483321AD2D9}">
          <dgm14:cNvPr xmlns:dgm14="http://schemas.microsoft.com/office/drawing/2010/diagram" id="0" name="" descr="Cloud Computing"/>
        </a:ext>
      </dgm:extLst>
    </dgm:pt>
    <dgm:pt modelId="{3475D18A-2A56-4E70-AA78-5C562ABFDF8C}" type="pres">
      <dgm:prSet presAssocID="{0318AD17-DF40-42B3-8F75-5DA0AD772D64}" presName="spaceRect" presStyleCnt="0"/>
      <dgm:spPr/>
    </dgm:pt>
    <dgm:pt modelId="{9D5906AC-B745-4DDC-B692-D969055A6211}" type="pres">
      <dgm:prSet presAssocID="{0318AD17-DF40-42B3-8F75-5DA0AD772D64}" presName="textRect" presStyleLbl="revTx" presStyleIdx="7" presStyleCnt="10" custScaleX="71571" custLinFactX="100000" custLinFactY="-196935" custLinFactNeighborX="193793" custLinFactNeighborY="-200000">
        <dgm:presLayoutVars>
          <dgm:chMax val="1"/>
          <dgm:chPref val="1"/>
        </dgm:presLayoutVars>
      </dgm:prSet>
      <dgm:spPr/>
    </dgm:pt>
    <dgm:pt modelId="{D4090DF6-F86F-4682-8C0C-6482139C008A}" type="pres">
      <dgm:prSet presAssocID="{B0CEDA38-4A9E-42C7-AF2F-4B16F0CA0AA9}" presName="sibTrans" presStyleCnt="0"/>
      <dgm:spPr/>
    </dgm:pt>
    <dgm:pt modelId="{3B69A47C-C10E-4627-97C7-BB40AC0C6F52}" type="pres">
      <dgm:prSet presAssocID="{DDEC8678-62D3-403E-88D6-2D88DCEB425B}" presName="compNode" presStyleCnt="0"/>
      <dgm:spPr/>
    </dgm:pt>
    <dgm:pt modelId="{2E60D7F4-0AD3-47FF-A6D9-8A6C54C2EC1D}" type="pres">
      <dgm:prSet presAssocID="{DDEC8678-62D3-403E-88D6-2D88DCEB425B}" presName="iconBgRect" presStyleLbl="bgShp" presStyleIdx="8" presStyleCnt="10" custScaleX="116979" custScaleY="107643" custLinFactX="200000" custLinFactY="-100000" custLinFactNeighborX="201449" custLinFactNeighborY="-169375"/>
      <dgm:spPr/>
    </dgm:pt>
    <dgm:pt modelId="{2F356080-A5BC-480E-9D57-2CAAEA712830}" type="pres">
      <dgm:prSet presAssocID="{DDEC8678-62D3-403E-88D6-2D88DCEB425B}" presName="iconRect" presStyleLbl="node1" presStyleIdx="8" presStyleCnt="10" custLinFactX="300000" custLinFactY="-200000" custLinFactNeighborX="399909" custLinFactNeighborY="-267473"/>
      <dgm:spPr>
        <a:blipFill>
          <a:blip xmlns:r="http://schemas.openxmlformats.org/officeDocument/2006/relationships" r:embed="rId17">
            <a:extLst>
              <a:ext uri="{96DAC541-7B7A-43D3-8B79-37D633B846F1}">
                <asvg:svgBlip xmlns:asvg="http://schemas.microsoft.com/office/drawing/2016/SVG/main" r:embed="rId18"/>
              </a:ext>
            </a:extLst>
          </a:blip>
          <a:srcRect/>
          <a:stretch>
            <a:fillRect/>
          </a:stretch>
        </a:blipFill>
      </dgm:spPr>
      <dgm:extLst>
        <a:ext uri="{E40237B7-FDA0-4F09-8148-C483321AD2D9}">
          <dgm14:cNvPr xmlns:dgm14="http://schemas.microsoft.com/office/drawing/2010/diagram" id="0" name="" descr="Pen"/>
        </a:ext>
      </dgm:extLst>
    </dgm:pt>
    <dgm:pt modelId="{38C55F2B-4EA7-44F0-9FBA-3A6D21788F35}" type="pres">
      <dgm:prSet presAssocID="{DDEC8678-62D3-403E-88D6-2D88DCEB425B}" presName="spaceRect" presStyleCnt="0"/>
      <dgm:spPr/>
    </dgm:pt>
    <dgm:pt modelId="{E24D8EEB-85E9-4E82-948E-26190167F08F}" type="pres">
      <dgm:prSet presAssocID="{DDEC8678-62D3-403E-88D6-2D88DCEB425B}" presName="textRect" presStyleLbl="revTx" presStyleIdx="8" presStyleCnt="10" custLinFactX="100000" custLinFactY="-142483" custLinFactNeighborX="147517" custLinFactNeighborY="-200000">
        <dgm:presLayoutVars>
          <dgm:chMax val="1"/>
          <dgm:chPref val="1"/>
        </dgm:presLayoutVars>
      </dgm:prSet>
      <dgm:spPr/>
    </dgm:pt>
    <dgm:pt modelId="{10E93D22-FA29-4094-8C23-CD4223928A7C}" type="pres">
      <dgm:prSet presAssocID="{B9E8D4A0-7561-436C-8145-81BC344C5511}" presName="sibTrans" presStyleCnt="0"/>
      <dgm:spPr/>
    </dgm:pt>
    <dgm:pt modelId="{8EFC5E43-9B97-4B57-8AD3-4939455CAE47}" type="pres">
      <dgm:prSet presAssocID="{7FD5D978-0FD5-437B-BCA3-12A6D925EE8C}" presName="compNode" presStyleCnt="0"/>
      <dgm:spPr/>
    </dgm:pt>
    <dgm:pt modelId="{76081B13-20F7-4400-ADBE-6E13121AC45A}" type="pres">
      <dgm:prSet presAssocID="{7FD5D978-0FD5-437B-BCA3-12A6D925EE8C}" presName="iconBgRect" presStyleLbl="bgShp" presStyleIdx="9" presStyleCnt="10" custScaleX="99667" custScaleY="110514" custLinFactX="122996" custLinFactY="-100000" custLinFactNeighborX="200000" custLinFactNeighborY="-169819"/>
      <dgm:spPr/>
    </dgm:pt>
    <dgm:pt modelId="{537EED61-9E42-429F-A4BD-4E90B46A78D5}" type="pres">
      <dgm:prSet presAssocID="{7FD5D978-0FD5-437B-BCA3-12A6D925EE8C}" presName="iconRect" presStyleLbl="node1" presStyleIdx="9" presStyleCnt="10" custLinFactX="271621" custLinFactY="-200000" custLinFactNeighborX="300000" custLinFactNeighborY="-270394"/>
      <dgm:spPr>
        <a:blipFill>
          <a:blip xmlns:r="http://schemas.openxmlformats.org/officeDocument/2006/relationships"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a:blipFill>
      </dgm:spPr>
      <dgm:extLst>
        <a:ext uri="{E40237B7-FDA0-4F09-8148-C483321AD2D9}">
          <dgm14:cNvPr xmlns:dgm14="http://schemas.microsoft.com/office/drawing/2010/diagram" id="0" name="" descr="Gears"/>
        </a:ext>
      </dgm:extLst>
    </dgm:pt>
    <dgm:pt modelId="{B142F078-8549-4610-A3A3-D18FE80DD323}" type="pres">
      <dgm:prSet presAssocID="{7FD5D978-0FD5-437B-BCA3-12A6D925EE8C}" presName="spaceRect" presStyleCnt="0"/>
      <dgm:spPr/>
    </dgm:pt>
    <dgm:pt modelId="{625166EE-2B9F-443A-BBA9-6CBC66416915}" type="pres">
      <dgm:prSet presAssocID="{7FD5D978-0FD5-437B-BCA3-12A6D925EE8C}" presName="textRect" presStyleLbl="revTx" presStyleIdx="9" presStyleCnt="10" custScaleX="60564" custLinFactX="94666" custLinFactY="-199096" custLinFactNeighborX="100000" custLinFactNeighborY="-200000">
        <dgm:presLayoutVars>
          <dgm:chMax val="1"/>
          <dgm:chPref val="1"/>
        </dgm:presLayoutVars>
      </dgm:prSet>
      <dgm:spPr/>
    </dgm:pt>
  </dgm:ptLst>
  <dgm:cxnLst>
    <dgm:cxn modelId="{1F3B380D-CBF4-47A7-86C8-FB761D71FC97}" type="presOf" srcId="{57FC54C4-1420-419F-8508-5F6CBC54616F}" destId="{0B80AA00-9AB9-4F86-B012-0FF4224F20A1}" srcOrd="0" destOrd="0" presId="urn:microsoft.com/office/officeart/2018/5/layout/IconCircleLabelList"/>
    <dgm:cxn modelId="{2E9B0414-A01F-4F5A-B565-6AE7160C42EC}" srcId="{FFB455B0-265F-4608-B0CD-E3ADFAB88843}" destId="{982D6509-4CE5-4A66-AFB0-570DF927E5E9}" srcOrd="2" destOrd="0" parTransId="{B4B64D7B-CB89-44BF-B93F-33A0D3207984}" sibTransId="{FB18F3A4-C141-4066-A274-343ACB4D1270}"/>
    <dgm:cxn modelId="{1BAFCD49-A36B-4DD7-9F6A-AECC0DB7327D}" type="presOf" srcId="{0CC9A29B-76B4-4C7B-ABFD-366D689DD372}" destId="{471CF21A-385D-44CF-A0A7-5C84795ECC32}" srcOrd="0" destOrd="0" presId="urn:microsoft.com/office/officeart/2018/5/layout/IconCircleLabelList"/>
    <dgm:cxn modelId="{BA76A24F-1BA1-49E1-8AD8-0824580301A6}" type="presOf" srcId="{72E483CB-024B-43A9-AFC0-63E7829CD55D}" destId="{7F2083CC-ABBD-4B40-A120-E7E84B8B9874}" srcOrd="0" destOrd="0" presId="urn:microsoft.com/office/officeart/2018/5/layout/IconCircleLabelList"/>
    <dgm:cxn modelId="{930C1270-51F1-4D85-AED8-9E113B8A2B57}" type="presOf" srcId="{7FD5D978-0FD5-437B-BCA3-12A6D925EE8C}" destId="{625166EE-2B9F-443A-BBA9-6CBC66416915}" srcOrd="0" destOrd="0" presId="urn:microsoft.com/office/officeart/2018/5/layout/IconCircleLabelList"/>
    <dgm:cxn modelId="{79FD3174-E8DC-4346-A593-B41364C59967}" srcId="{FFB455B0-265F-4608-B0CD-E3ADFAB88843}" destId="{F967EF1A-1266-42D5-86C6-72486A830D38}" srcOrd="0" destOrd="0" parTransId="{94CE50D2-BB5C-4039-8751-678AE7B65413}" sibTransId="{0CEE79C5-97BA-4383-9565-48E864E666DB}"/>
    <dgm:cxn modelId="{086D1356-A831-4B84-91BF-269016E163C9}" srcId="{FFB455B0-265F-4608-B0CD-E3ADFAB88843}" destId="{BBFBF74B-C99A-4BC3-8859-DF7522030FB2}" srcOrd="4" destOrd="0" parTransId="{C21F68DF-41F8-4F35-8910-134639B9DA52}" sibTransId="{BEF05F8E-1BAA-4DA1-9788-297A42A86E8B}"/>
    <dgm:cxn modelId="{CF703D7D-91A6-4B68-BBD6-9D03DBB8CDDA}" srcId="{FFB455B0-265F-4608-B0CD-E3ADFAB88843}" destId="{391FE622-BD36-4EF4-B8AB-1FAD069FA9F2}" srcOrd="5" destOrd="0" parTransId="{6730AEA7-AA65-4B66-B45C-6EC6C3C6326F}" sibTransId="{DFF37308-8266-466C-A5ED-75C0FA470DE0}"/>
    <dgm:cxn modelId="{31C4BC80-A620-489A-93D5-9916AA738D94}" type="presOf" srcId="{FFB455B0-265F-4608-B0CD-E3ADFAB88843}" destId="{6026A821-713D-4866-BA20-2CC8AB939492}" srcOrd="0" destOrd="0" presId="urn:microsoft.com/office/officeart/2018/5/layout/IconCircleLabelList"/>
    <dgm:cxn modelId="{28BC858E-FF5E-4B60-9C2B-2EBDB537B64C}" srcId="{FFB455B0-265F-4608-B0CD-E3ADFAB88843}" destId="{7FD5D978-0FD5-437B-BCA3-12A6D925EE8C}" srcOrd="9" destOrd="0" parTransId="{90F8D27C-708B-411F-85F2-B4CB544C78EA}" sibTransId="{441F33D2-A96C-4E41-BBB4-CE61125B6FB5}"/>
    <dgm:cxn modelId="{343ECA8F-5F77-4837-83DD-74D3BF7DFEE0}" type="presOf" srcId="{BBFBF74B-C99A-4BC3-8859-DF7522030FB2}" destId="{0A6CA6F5-D49F-4AEA-AC4B-FBBF28DB2453}" srcOrd="0" destOrd="0" presId="urn:microsoft.com/office/officeart/2018/5/layout/IconCircleLabelList"/>
    <dgm:cxn modelId="{890BC396-2C46-456E-8790-6F96522DEE7D}" srcId="{FFB455B0-265F-4608-B0CD-E3ADFAB88843}" destId="{0CC9A29B-76B4-4C7B-ABFD-366D689DD372}" srcOrd="6" destOrd="0" parTransId="{8148312A-C741-4A31-B866-F432026F57A3}" sibTransId="{39161557-7B02-47BB-8B98-EB68D132BF75}"/>
    <dgm:cxn modelId="{882B669D-B109-44C8-BDC0-F4CB9B1A98BD}" srcId="{FFB455B0-265F-4608-B0CD-E3ADFAB88843}" destId="{72E483CB-024B-43A9-AFC0-63E7829CD55D}" srcOrd="1" destOrd="0" parTransId="{9C334FA4-E983-4944-B3BC-8D746BCD9B7D}" sibTransId="{4FDE4ABB-6A36-4522-A548-50AA7F4F1AA0}"/>
    <dgm:cxn modelId="{9F536EA3-735E-4366-AB84-D56E66833D5B}" type="presOf" srcId="{DDEC8678-62D3-403E-88D6-2D88DCEB425B}" destId="{E24D8EEB-85E9-4E82-948E-26190167F08F}" srcOrd="0" destOrd="0" presId="urn:microsoft.com/office/officeart/2018/5/layout/IconCircleLabelList"/>
    <dgm:cxn modelId="{57EDD7AB-3DA3-4E81-A162-AB0380DEF275}" srcId="{FFB455B0-265F-4608-B0CD-E3ADFAB88843}" destId="{57FC54C4-1420-419F-8508-5F6CBC54616F}" srcOrd="3" destOrd="0" parTransId="{6E15F4BF-8640-4BA0-B030-E14CAD1F5557}" sibTransId="{AF424DE3-1681-4C56-A589-A021DB42C4E0}"/>
    <dgm:cxn modelId="{FD1A30C6-5180-46D7-84D8-B0F4BA1E5A42}" type="presOf" srcId="{982D6509-4CE5-4A66-AFB0-570DF927E5E9}" destId="{355A556A-F629-4A74-8998-9C4528885B9B}" srcOrd="0" destOrd="0" presId="urn:microsoft.com/office/officeart/2018/5/layout/IconCircleLabelList"/>
    <dgm:cxn modelId="{6885ECC6-E244-475B-8C61-EA774376BC05}" type="presOf" srcId="{391FE622-BD36-4EF4-B8AB-1FAD069FA9F2}" destId="{23875E2C-B2F4-40BB-862C-3CFD500D5F5D}" srcOrd="0" destOrd="0" presId="urn:microsoft.com/office/officeart/2018/5/layout/IconCircleLabelList"/>
    <dgm:cxn modelId="{63B149CA-5262-4CDB-B034-05D2AA6987F9}" type="presOf" srcId="{0318AD17-DF40-42B3-8F75-5DA0AD772D64}" destId="{9D5906AC-B745-4DDC-B692-D969055A6211}" srcOrd="0" destOrd="0" presId="urn:microsoft.com/office/officeart/2018/5/layout/IconCircleLabelList"/>
    <dgm:cxn modelId="{8737DAD4-EB20-4142-8074-EC86A35D8844}" srcId="{FFB455B0-265F-4608-B0CD-E3ADFAB88843}" destId="{0318AD17-DF40-42B3-8F75-5DA0AD772D64}" srcOrd="7" destOrd="0" parTransId="{093CC96E-252F-419C-B1BC-335212C86B60}" sibTransId="{B0CEDA38-4A9E-42C7-AF2F-4B16F0CA0AA9}"/>
    <dgm:cxn modelId="{02A9E4DE-8D39-44EF-BC6E-58D1C5375D45}" srcId="{FFB455B0-265F-4608-B0CD-E3ADFAB88843}" destId="{DDEC8678-62D3-403E-88D6-2D88DCEB425B}" srcOrd="8" destOrd="0" parTransId="{964839B0-C7A2-4456-B248-6E15B012F192}" sibTransId="{B9E8D4A0-7561-436C-8145-81BC344C5511}"/>
    <dgm:cxn modelId="{9F743CE5-8B4D-42B7-BC3D-3C4AF17000A3}" type="presOf" srcId="{F967EF1A-1266-42D5-86C6-72486A830D38}" destId="{69D6E30D-C5F8-4736-B703-B2E2A5DA55D9}" srcOrd="0" destOrd="0" presId="urn:microsoft.com/office/officeart/2018/5/layout/IconCircleLabelList"/>
    <dgm:cxn modelId="{729F9D71-0CDE-430C-A9D9-39C2289CF3DC}" type="presParOf" srcId="{6026A821-713D-4866-BA20-2CC8AB939492}" destId="{9796CCF4-2416-48E6-8BD1-B04C7584B436}" srcOrd="0" destOrd="0" presId="urn:microsoft.com/office/officeart/2018/5/layout/IconCircleLabelList"/>
    <dgm:cxn modelId="{DA99BB93-4001-4151-8786-8CCA3EA17A16}" type="presParOf" srcId="{9796CCF4-2416-48E6-8BD1-B04C7584B436}" destId="{C7836AA5-A5F3-4739-9713-379111F0920E}" srcOrd="0" destOrd="0" presId="urn:microsoft.com/office/officeart/2018/5/layout/IconCircleLabelList"/>
    <dgm:cxn modelId="{81476B16-5B29-43DA-B6EA-680958E3B00F}" type="presParOf" srcId="{9796CCF4-2416-48E6-8BD1-B04C7584B436}" destId="{B7A214CF-F7A3-472A-8929-4D0C1846A2EC}" srcOrd="1" destOrd="0" presId="urn:microsoft.com/office/officeart/2018/5/layout/IconCircleLabelList"/>
    <dgm:cxn modelId="{B56DEFF8-13D1-4167-9294-E3C1121A0399}" type="presParOf" srcId="{9796CCF4-2416-48E6-8BD1-B04C7584B436}" destId="{D1DB285D-EE12-41DB-BB63-73773F846AFB}" srcOrd="2" destOrd="0" presId="urn:microsoft.com/office/officeart/2018/5/layout/IconCircleLabelList"/>
    <dgm:cxn modelId="{7084F346-1538-4D98-8BF8-AFF01D042E8F}" type="presParOf" srcId="{9796CCF4-2416-48E6-8BD1-B04C7584B436}" destId="{69D6E30D-C5F8-4736-B703-B2E2A5DA55D9}" srcOrd="3" destOrd="0" presId="urn:microsoft.com/office/officeart/2018/5/layout/IconCircleLabelList"/>
    <dgm:cxn modelId="{A9CBC1C5-977E-404E-8A80-A9D4346FDB75}" type="presParOf" srcId="{6026A821-713D-4866-BA20-2CC8AB939492}" destId="{2FE357B9-C894-40A8-B736-E52FE7EFDB5E}" srcOrd="1" destOrd="0" presId="urn:microsoft.com/office/officeart/2018/5/layout/IconCircleLabelList"/>
    <dgm:cxn modelId="{3B6795BE-B4E6-4293-A4AF-053DD99902C8}" type="presParOf" srcId="{6026A821-713D-4866-BA20-2CC8AB939492}" destId="{246A62AD-5C66-473F-94AC-2BCEE042BAF8}" srcOrd="2" destOrd="0" presId="urn:microsoft.com/office/officeart/2018/5/layout/IconCircleLabelList"/>
    <dgm:cxn modelId="{BC0920FC-87FE-4319-A6A7-C2AF351C79EE}" type="presParOf" srcId="{246A62AD-5C66-473F-94AC-2BCEE042BAF8}" destId="{5B4A9CBD-1606-4192-A3E7-23F55E1F9EC1}" srcOrd="0" destOrd="0" presId="urn:microsoft.com/office/officeart/2018/5/layout/IconCircleLabelList"/>
    <dgm:cxn modelId="{E44CFDB2-69DE-46F3-903D-CDDC112EB1B5}" type="presParOf" srcId="{246A62AD-5C66-473F-94AC-2BCEE042BAF8}" destId="{866773D6-791C-452D-8446-3F881298826A}" srcOrd="1" destOrd="0" presId="urn:microsoft.com/office/officeart/2018/5/layout/IconCircleLabelList"/>
    <dgm:cxn modelId="{2454BF43-A5D2-415F-933F-5372E19DF669}" type="presParOf" srcId="{246A62AD-5C66-473F-94AC-2BCEE042BAF8}" destId="{2E736A05-61C7-4200-A606-DAE6B81FA588}" srcOrd="2" destOrd="0" presId="urn:microsoft.com/office/officeart/2018/5/layout/IconCircleLabelList"/>
    <dgm:cxn modelId="{4D5BB4B6-C72D-413E-8586-0986B3FDFABD}" type="presParOf" srcId="{246A62AD-5C66-473F-94AC-2BCEE042BAF8}" destId="{7F2083CC-ABBD-4B40-A120-E7E84B8B9874}" srcOrd="3" destOrd="0" presId="urn:microsoft.com/office/officeart/2018/5/layout/IconCircleLabelList"/>
    <dgm:cxn modelId="{BFEE4A41-2373-4C1E-9481-4F1A67E7003F}" type="presParOf" srcId="{6026A821-713D-4866-BA20-2CC8AB939492}" destId="{B2DB0669-4551-4ABC-BDAA-6C18D7558BFD}" srcOrd="3" destOrd="0" presId="urn:microsoft.com/office/officeart/2018/5/layout/IconCircleLabelList"/>
    <dgm:cxn modelId="{B494F13F-B7C8-4046-995B-9F67171BFBB3}" type="presParOf" srcId="{6026A821-713D-4866-BA20-2CC8AB939492}" destId="{1A2BF1EA-D741-4C89-8394-1F73126B0416}" srcOrd="4" destOrd="0" presId="urn:microsoft.com/office/officeart/2018/5/layout/IconCircleLabelList"/>
    <dgm:cxn modelId="{E9D076DB-5102-43CB-BCF9-5E8455243CC6}" type="presParOf" srcId="{1A2BF1EA-D741-4C89-8394-1F73126B0416}" destId="{CD6FE194-4B32-4FFD-A5E6-C6B644AFB02D}" srcOrd="0" destOrd="0" presId="urn:microsoft.com/office/officeart/2018/5/layout/IconCircleLabelList"/>
    <dgm:cxn modelId="{1194AB32-C5FD-41AF-AE72-AD3C6805AAC3}" type="presParOf" srcId="{1A2BF1EA-D741-4C89-8394-1F73126B0416}" destId="{F13DCD15-FA13-44D2-82CB-E8593120B3F0}" srcOrd="1" destOrd="0" presId="urn:microsoft.com/office/officeart/2018/5/layout/IconCircleLabelList"/>
    <dgm:cxn modelId="{AC9B6E7C-7216-4D45-953E-D1CF7A2A0EBF}" type="presParOf" srcId="{1A2BF1EA-D741-4C89-8394-1F73126B0416}" destId="{C4362907-3E8B-4867-854D-FD2805F8BA95}" srcOrd="2" destOrd="0" presId="urn:microsoft.com/office/officeart/2018/5/layout/IconCircleLabelList"/>
    <dgm:cxn modelId="{E9C2CDE9-02DD-4B21-801B-A6BAC6A08D3B}" type="presParOf" srcId="{1A2BF1EA-D741-4C89-8394-1F73126B0416}" destId="{355A556A-F629-4A74-8998-9C4528885B9B}" srcOrd="3" destOrd="0" presId="urn:microsoft.com/office/officeart/2018/5/layout/IconCircleLabelList"/>
    <dgm:cxn modelId="{FBA85A7B-07A5-416C-94E4-5FD59D68EA14}" type="presParOf" srcId="{6026A821-713D-4866-BA20-2CC8AB939492}" destId="{19CC802B-F8F4-477A-80A1-247E44A6C072}" srcOrd="5" destOrd="0" presId="urn:microsoft.com/office/officeart/2018/5/layout/IconCircleLabelList"/>
    <dgm:cxn modelId="{9AEDB883-E1C4-4732-B62A-32793A886B6F}" type="presParOf" srcId="{6026A821-713D-4866-BA20-2CC8AB939492}" destId="{6AF078E5-F339-4C0E-A29A-D6C9822446EF}" srcOrd="6" destOrd="0" presId="urn:microsoft.com/office/officeart/2018/5/layout/IconCircleLabelList"/>
    <dgm:cxn modelId="{11A9DE77-DEBB-4FCD-B5EB-56EA32DC7739}" type="presParOf" srcId="{6AF078E5-F339-4C0E-A29A-D6C9822446EF}" destId="{2D853A88-48EC-4672-A9B7-5904AE2A5BD3}" srcOrd="0" destOrd="0" presId="urn:microsoft.com/office/officeart/2018/5/layout/IconCircleLabelList"/>
    <dgm:cxn modelId="{43D0C9A8-A3D8-425D-9048-D89A31E420AF}" type="presParOf" srcId="{6AF078E5-F339-4C0E-A29A-D6C9822446EF}" destId="{A38C54DF-342F-406D-B278-D0F2DC3D7BC6}" srcOrd="1" destOrd="0" presId="urn:microsoft.com/office/officeart/2018/5/layout/IconCircleLabelList"/>
    <dgm:cxn modelId="{83C7856F-BC98-423F-BB6B-464751E86191}" type="presParOf" srcId="{6AF078E5-F339-4C0E-A29A-D6C9822446EF}" destId="{2AF3B466-6DCF-4CF5-A897-AC14065456CA}" srcOrd="2" destOrd="0" presId="urn:microsoft.com/office/officeart/2018/5/layout/IconCircleLabelList"/>
    <dgm:cxn modelId="{CF759CF7-8EAC-4925-B333-2F141ECCA923}" type="presParOf" srcId="{6AF078E5-F339-4C0E-A29A-D6C9822446EF}" destId="{0B80AA00-9AB9-4F86-B012-0FF4224F20A1}" srcOrd="3" destOrd="0" presId="urn:microsoft.com/office/officeart/2018/5/layout/IconCircleLabelList"/>
    <dgm:cxn modelId="{5D0B2E75-29E8-42B6-ADA9-9E506E1FD914}" type="presParOf" srcId="{6026A821-713D-4866-BA20-2CC8AB939492}" destId="{202223D9-351A-40B1-8215-49B3EFDF79B9}" srcOrd="7" destOrd="0" presId="urn:microsoft.com/office/officeart/2018/5/layout/IconCircleLabelList"/>
    <dgm:cxn modelId="{8041AAD9-1619-4040-BD0B-6CED69AE0AE7}" type="presParOf" srcId="{6026A821-713D-4866-BA20-2CC8AB939492}" destId="{7CAFCD67-8970-4596-9B38-96582984A32D}" srcOrd="8" destOrd="0" presId="urn:microsoft.com/office/officeart/2018/5/layout/IconCircleLabelList"/>
    <dgm:cxn modelId="{7FAA5853-CA54-485C-A8F7-34003987E382}" type="presParOf" srcId="{7CAFCD67-8970-4596-9B38-96582984A32D}" destId="{8FE0AF13-7CF7-4AD1-9CB9-EDA44D1A673F}" srcOrd="0" destOrd="0" presId="urn:microsoft.com/office/officeart/2018/5/layout/IconCircleLabelList"/>
    <dgm:cxn modelId="{4CE6FEB4-E081-4FCC-A70B-3932DA43ACD2}" type="presParOf" srcId="{7CAFCD67-8970-4596-9B38-96582984A32D}" destId="{7A909F35-EB9A-4613-807C-89DEEC65FF6B}" srcOrd="1" destOrd="0" presId="urn:microsoft.com/office/officeart/2018/5/layout/IconCircleLabelList"/>
    <dgm:cxn modelId="{B3A6FE8A-2E41-4E3E-BD0D-5F29D16DB573}" type="presParOf" srcId="{7CAFCD67-8970-4596-9B38-96582984A32D}" destId="{FA3F5FC7-081B-42DC-ABF8-81ECCBCFFB44}" srcOrd="2" destOrd="0" presId="urn:microsoft.com/office/officeart/2018/5/layout/IconCircleLabelList"/>
    <dgm:cxn modelId="{F136ED8A-5DDA-4644-A0D6-EAC693EF6326}" type="presParOf" srcId="{7CAFCD67-8970-4596-9B38-96582984A32D}" destId="{0A6CA6F5-D49F-4AEA-AC4B-FBBF28DB2453}" srcOrd="3" destOrd="0" presId="urn:microsoft.com/office/officeart/2018/5/layout/IconCircleLabelList"/>
    <dgm:cxn modelId="{CEEB5BCC-5944-4E6E-ABAE-C1E794886D46}" type="presParOf" srcId="{6026A821-713D-4866-BA20-2CC8AB939492}" destId="{3D5DDD1B-DFD0-4D7D-A3ED-9EDE72C47C3B}" srcOrd="9" destOrd="0" presId="urn:microsoft.com/office/officeart/2018/5/layout/IconCircleLabelList"/>
    <dgm:cxn modelId="{EC321951-2168-4FFA-9868-B0FE60C211CF}" type="presParOf" srcId="{6026A821-713D-4866-BA20-2CC8AB939492}" destId="{CFB3A035-840F-46C7-8517-F1D1AE5961FC}" srcOrd="10" destOrd="0" presId="urn:microsoft.com/office/officeart/2018/5/layout/IconCircleLabelList"/>
    <dgm:cxn modelId="{F8795638-3C56-422B-9797-C1D2DA843D56}" type="presParOf" srcId="{CFB3A035-840F-46C7-8517-F1D1AE5961FC}" destId="{185ED00E-84B0-4D57-9666-ED997DFDF16A}" srcOrd="0" destOrd="0" presId="urn:microsoft.com/office/officeart/2018/5/layout/IconCircleLabelList"/>
    <dgm:cxn modelId="{4259F817-1BA9-422E-BCE0-3B8B10FDC362}" type="presParOf" srcId="{CFB3A035-840F-46C7-8517-F1D1AE5961FC}" destId="{886F6E00-BBCC-4210-B815-A55A8D66327F}" srcOrd="1" destOrd="0" presId="urn:microsoft.com/office/officeart/2018/5/layout/IconCircleLabelList"/>
    <dgm:cxn modelId="{D5D92142-EB9C-4858-9C8A-A07A0F561239}" type="presParOf" srcId="{CFB3A035-840F-46C7-8517-F1D1AE5961FC}" destId="{CE197756-E795-46D1-A5CD-2A41DABC9CEB}" srcOrd="2" destOrd="0" presId="urn:microsoft.com/office/officeart/2018/5/layout/IconCircleLabelList"/>
    <dgm:cxn modelId="{BE8D3191-6A04-4033-8081-219D23F3E678}" type="presParOf" srcId="{CFB3A035-840F-46C7-8517-F1D1AE5961FC}" destId="{23875E2C-B2F4-40BB-862C-3CFD500D5F5D}" srcOrd="3" destOrd="0" presId="urn:microsoft.com/office/officeart/2018/5/layout/IconCircleLabelList"/>
    <dgm:cxn modelId="{A8D1A1A3-E7A0-4729-9D91-D02E268A469F}" type="presParOf" srcId="{6026A821-713D-4866-BA20-2CC8AB939492}" destId="{3BB7815A-934E-4B69-9CDB-48A078DE92E4}" srcOrd="11" destOrd="0" presId="urn:microsoft.com/office/officeart/2018/5/layout/IconCircleLabelList"/>
    <dgm:cxn modelId="{E67E0B9B-1A56-4AFB-B02A-003C68DCEDA9}" type="presParOf" srcId="{6026A821-713D-4866-BA20-2CC8AB939492}" destId="{4200BB64-4A70-4B96-A69C-4F12BEF40941}" srcOrd="12" destOrd="0" presId="urn:microsoft.com/office/officeart/2018/5/layout/IconCircleLabelList"/>
    <dgm:cxn modelId="{71F644B7-9A42-48B2-ACB6-3FBE090E4C6A}" type="presParOf" srcId="{4200BB64-4A70-4B96-A69C-4F12BEF40941}" destId="{FE7F7D03-C83E-476A-98B9-6624C13B1BBD}" srcOrd="0" destOrd="0" presId="urn:microsoft.com/office/officeart/2018/5/layout/IconCircleLabelList"/>
    <dgm:cxn modelId="{A6F1A44B-8157-4096-BC84-A71A57122E49}" type="presParOf" srcId="{4200BB64-4A70-4B96-A69C-4F12BEF40941}" destId="{1EB10DE0-E59C-4EB5-9AA4-E1E3F2BD0746}" srcOrd="1" destOrd="0" presId="urn:microsoft.com/office/officeart/2018/5/layout/IconCircleLabelList"/>
    <dgm:cxn modelId="{6D58F6D3-FF88-4466-A197-1E3AC490EE5E}" type="presParOf" srcId="{4200BB64-4A70-4B96-A69C-4F12BEF40941}" destId="{11BE3421-4C8D-4264-94D6-F6F41FC476FC}" srcOrd="2" destOrd="0" presId="urn:microsoft.com/office/officeart/2018/5/layout/IconCircleLabelList"/>
    <dgm:cxn modelId="{99C75E1C-8C43-48CC-B017-34ACD4026409}" type="presParOf" srcId="{4200BB64-4A70-4B96-A69C-4F12BEF40941}" destId="{471CF21A-385D-44CF-A0A7-5C84795ECC32}" srcOrd="3" destOrd="0" presId="urn:microsoft.com/office/officeart/2018/5/layout/IconCircleLabelList"/>
    <dgm:cxn modelId="{3E74095F-46B4-4AE4-AD5F-AA04570CCF4A}" type="presParOf" srcId="{6026A821-713D-4866-BA20-2CC8AB939492}" destId="{78F31786-BF5E-477B-A1A0-EC42238C197A}" srcOrd="13" destOrd="0" presId="urn:microsoft.com/office/officeart/2018/5/layout/IconCircleLabelList"/>
    <dgm:cxn modelId="{594931D0-AFD9-40DF-8BEC-A479E858BB8C}" type="presParOf" srcId="{6026A821-713D-4866-BA20-2CC8AB939492}" destId="{7AE5C6D5-A62B-484B-A611-6F0ECED332C9}" srcOrd="14" destOrd="0" presId="urn:microsoft.com/office/officeart/2018/5/layout/IconCircleLabelList"/>
    <dgm:cxn modelId="{B8644818-933D-4A08-8725-EDFDE757C6EA}" type="presParOf" srcId="{7AE5C6D5-A62B-484B-A611-6F0ECED332C9}" destId="{CB9EC71B-50F8-43B7-A02D-4DD068317DA1}" srcOrd="0" destOrd="0" presId="urn:microsoft.com/office/officeart/2018/5/layout/IconCircleLabelList"/>
    <dgm:cxn modelId="{DC05080F-5E84-45BB-896A-0DFC251AE88F}" type="presParOf" srcId="{7AE5C6D5-A62B-484B-A611-6F0ECED332C9}" destId="{A6033411-F973-4EDD-979D-5C0061CD76AE}" srcOrd="1" destOrd="0" presId="urn:microsoft.com/office/officeart/2018/5/layout/IconCircleLabelList"/>
    <dgm:cxn modelId="{0B02FF66-0081-4A0C-B0A9-599959C83839}" type="presParOf" srcId="{7AE5C6D5-A62B-484B-A611-6F0ECED332C9}" destId="{3475D18A-2A56-4E70-AA78-5C562ABFDF8C}" srcOrd="2" destOrd="0" presId="urn:microsoft.com/office/officeart/2018/5/layout/IconCircleLabelList"/>
    <dgm:cxn modelId="{7D259D7B-D564-4396-92D8-C9259CA2B68C}" type="presParOf" srcId="{7AE5C6D5-A62B-484B-A611-6F0ECED332C9}" destId="{9D5906AC-B745-4DDC-B692-D969055A6211}" srcOrd="3" destOrd="0" presId="urn:microsoft.com/office/officeart/2018/5/layout/IconCircleLabelList"/>
    <dgm:cxn modelId="{2B256870-2C28-4159-9D1A-699621BB4191}" type="presParOf" srcId="{6026A821-713D-4866-BA20-2CC8AB939492}" destId="{D4090DF6-F86F-4682-8C0C-6482139C008A}" srcOrd="15" destOrd="0" presId="urn:microsoft.com/office/officeart/2018/5/layout/IconCircleLabelList"/>
    <dgm:cxn modelId="{CD7954F7-034B-421A-AFB5-3099675D131D}" type="presParOf" srcId="{6026A821-713D-4866-BA20-2CC8AB939492}" destId="{3B69A47C-C10E-4627-97C7-BB40AC0C6F52}" srcOrd="16" destOrd="0" presId="urn:microsoft.com/office/officeart/2018/5/layout/IconCircleLabelList"/>
    <dgm:cxn modelId="{9A8A7FFB-5849-498B-A24C-515D9CE3952C}" type="presParOf" srcId="{3B69A47C-C10E-4627-97C7-BB40AC0C6F52}" destId="{2E60D7F4-0AD3-47FF-A6D9-8A6C54C2EC1D}" srcOrd="0" destOrd="0" presId="urn:microsoft.com/office/officeart/2018/5/layout/IconCircleLabelList"/>
    <dgm:cxn modelId="{A89B7075-EBAA-4FF8-9FAB-FA127D477285}" type="presParOf" srcId="{3B69A47C-C10E-4627-97C7-BB40AC0C6F52}" destId="{2F356080-A5BC-480E-9D57-2CAAEA712830}" srcOrd="1" destOrd="0" presId="urn:microsoft.com/office/officeart/2018/5/layout/IconCircleLabelList"/>
    <dgm:cxn modelId="{1A4AE792-BA14-4AAE-9C1A-E5B8E79D6C85}" type="presParOf" srcId="{3B69A47C-C10E-4627-97C7-BB40AC0C6F52}" destId="{38C55F2B-4EA7-44F0-9FBA-3A6D21788F35}" srcOrd="2" destOrd="0" presId="urn:microsoft.com/office/officeart/2018/5/layout/IconCircleLabelList"/>
    <dgm:cxn modelId="{22A9EAAA-E378-486F-8B86-CCA666D1DE6C}" type="presParOf" srcId="{3B69A47C-C10E-4627-97C7-BB40AC0C6F52}" destId="{E24D8EEB-85E9-4E82-948E-26190167F08F}" srcOrd="3" destOrd="0" presId="urn:microsoft.com/office/officeart/2018/5/layout/IconCircleLabelList"/>
    <dgm:cxn modelId="{D296AFC8-7883-4C7E-88AC-E9377E98001C}" type="presParOf" srcId="{6026A821-713D-4866-BA20-2CC8AB939492}" destId="{10E93D22-FA29-4094-8C23-CD4223928A7C}" srcOrd="17" destOrd="0" presId="urn:microsoft.com/office/officeart/2018/5/layout/IconCircleLabelList"/>
    <dgm:cxn modelId="{1A006E17-724B-4FEC-8ED3-0756A919EAB1}" type="presParOf" srcId="{6026A821-713D-4866-BA20-2CC8AB939492}" destId="{8EFC5E43-9B97-4B57-8AD3-4939455CAE47}" srcOrd="18" destOrd="0" presId="urn:microsoft.com/office/officeart/2018/5/layout/IconCircleLabelList"/>
    <dgm:cxn modelId="{A0274015-2E51-40F0-B27B-DDE7776FEB8B}" type="presParOf" srcId="{8EFC5E43-9B97-4B57-8AD3-4939455CAE47}" destId="{76081B13-20F7-4400-ADBE-6E13121AC45A}" srcOrd="0" destOrd="0" presId="urn:microsoft.com/office/officeart/2018/5/layout/IconCircleLabelList"/>
    <dgm:cxn modelId="{B6E10545-C1C9-46EF-B8DD-902F26F135FF}" type="presParOf" srcId="{8EFC5E43-9B97-4B57-8AD3-4939455CAE47}" destId="{537EED61-9E42-429F-A4BD-4E90B46A78D5}" srcOrd="1" destOrd="0" presId="urn:microsoft.com/office/officeart/2018/5/layout/IconCircleLabelList"/>
    <dgm:cxn modelId="{70A312D9-B35F-41B5-B6A1-BDA7BC777862}" type="presParOf" srcId="{8EFC5E43-9B97-4B57-8AD3-4939455CAE47}" destId="{B142F078-8549-4610-A3A3-D18FE80DD323}" srcOrd="2" destOrd="0" presId="urn:microsoft.com/office/officeart/2018/5/layout/IconCircleLabelList"/>
    <dgm:cxn modelId="{B0FA10B8-13CB-4738-899F-B487FEA0D139}" type="presParOf" srcId="{8EFC5E43-9B97-4B57-8AD3-4939455CAE47}" destId="{625166EE-2B9F-443A-BBA9-6CBC66416915}"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5A4C65-E57F-4D03-B060-870749978A1E}">
      <dsp:nvSpPr>
        <dsp:cNvPr id="0" name=""/>
        <dsp:cNvSpPr/>
      </dsp:nvSpPr>
      <dsp:spPr>
        <a:xfrm rot="10800000">
          <a:off x="1036060" y="16212"/>
          <a:ext cx="6253768" cy="840812"/>
        </a:xfrm>
        <a:prstGeom prst="homePlat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70775" tIns="60960" rIns="113792" bIns="60960" numCol="1" spcCol="1270" anchor="ctr" anchorCtr="0">
          <a:noAutofit/>
        </a:bodyPr>
        <a:lstStyle/>
        <a:p>
          <a:pPr marL="0" lvl="0" indent="0" algn="l" defTabSz="711200">
            <a:lnSpc>
              <a:spcPct val="90000"/>
            </a:lnSpc>
            <a:spcBef>
              <a:spcPct val="0"/>
            </a:spcBef>
            <a:spcAft>
              <a:spcPct val="35000"/>
            </a:spcAft>
            <a:buNone/>
          </a:pPr>
          <a:r>
            <a:rPr lang="en-US" sz="1600" kern="1200"/>
            <a:t>Published in July 2021</a:t>
          </a:r>
        </a:p>
        <a:p>
          <a:pPr marL="0" lvl="0" indent="0" algn="l" defTabSz="711200">
            <a:lnSpc>
              <a:spcPct val="90000"/>
            </a:lnSpc>
            <a:spcBef>
              <a:spcPct val="0"/>
            </a:spcBef>
            <a:spcAft>
              <a:spcPct val="35000"/>
            </a:spcAft>
            <a:buNone/>
          </a:pPr>
          <a:r>
            <a:rPr lang="en-US" sz="1600" kern="1200"/>
            <a:t>Comments due on 5 November 2021</a:t>
          </a:r>
        </a:p>
      </dsp:txBody>
      <dsp:txXfrm rot="10800000">
        <a:off x="1246263" y="16212"/>
        <a:ext cx="6043565" cy="840812"/>
      </dsp:txXfrm>
    </dsp:sp>
    <dsp:sp modelId="{70421F0E-2C6C-4283-86A4-A08438E769A5}">
      <dsp:nvSpPr>
        <dsp:cNvPr id="0" name=""/>
        <dsp:cNvSpPr/>
      </dsp:nvSpPr>
      <dsp:spPr>
        <a:xfrm>
          <a:off x="187304" y="4634"/>
          <a:ext cx="840812" cy="840812"/>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F845DA24-33F8-4BE0-9797-81D4279A86E6}">
      <dsp:nvSpPr>
        <dsp:cNvPr id="0" name=""/>
        <dsp:cNvSpPr/>
      </dsp:nvSpPr>
      <dsp:spPr>
        <a:xfrm rot="10800000">
          <a:off x="1058044" y="1093131"/>
          <a:ext cx="6195636" cy="978268"/>
        </a:xfrm>
        <a:prstGeom prst="homePlat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70775" tIns="60960" rIns="113792" bIns="60960" numCol="1" spcCol="1270" anchor="ctr" anchorCtr="0">
          <a:noAutofit/>
        </a:bodyPr>
        <a:lstStyle/>
        <a:p>
          <a:pPr marL="0" lvl="0" indent="0" algn="l" defTabSz="711200">
            <a:lnSpc>
              <a:spcPct val="90000"/>
            </a:lnSpc>
            <a:spcBef>
              <a:spcPct val="0"/>
            </a:spcBef>
            <a:spcAft>
              <a:spcPct val="35000"/>
            </a:spcAft>
            <a:buNone/>
          </a:pPr>
          <a:r>
            <a:rPr lang="en-NZ" sz="1600" kern="1200">
              <a:latin typeface="+mn-lt"/>
            </a:rPr>
            <a:t>XRB » </a:t>
          </a:r>
          <a:r>
            <a:rPr lang="en-GB" sz="1600" kern="1200">
              <a:effectLst/>
              <a:latin typeface="+mn-lt"/>
            </a:rPr>
            <a:t>Assurance Standards </a:t>
          </a:r>
          <a:r>
            <a:rPr lang="en-NZ" sz="1600" kern="1200">
              <a:latin typeface="+mn-lt"/>
            </a:rPr>
            <a:t>»</a:t>
          </a:r>
          <a:r>
            <a:rPr lang="en-GB" sz="1600" kern="1200">
              <a:effectLst/>
              <a:latin typeface="+mn-lt"/>
            </a:rPr>
            <a:t> Standards in Development </a:t>
          </a:r>
          <a:r>
            <a:rPr lang="en-NZ" sz="1600" kern="1200">
              <a:latin typeface="+mn-lt"/>
            </a:rPr>
            <a:t>»</a:t>
          </a:r>
          <a:r>
            <a:rPr lang="en-GB" sz="1600" kern="1200">
              <a:effectLst/>
              <a:latin typeface="+mn-lt"/>
            </a:rPr>
            <a:t> Open for Comment </a:t>
          </a:r>
          <a:r>
            <a:rPr lang="en-NZ" sz="1600" kern="1200">
              <a:latin typeface="+mn-lt"/>
            </a:rPr>
            <a:t>»</a:t>
          </a:r>
          <a:r>
            <a:rPr lang="en-GB" sz="1600" kern="1200">
              <a:effectLst/>
              <a:latin typeface="+mn-lt"/>
            </a:rPr>
            <a:t> IAASB LCE</a:t>
          </a:r>
          <a:endParaRPr lang="en-US" sz="1600" kern="1200"/>
        </a:p>
      </dsp:txBody>
      <dsp:txXfrm rot="10800000">
        <a:off x="1302611" y="1093131"/>
        <a:ext cx="5951069" cy="978268"/>
      </dsp:txXfrm>
    </dsp:sp>
    <dsp:sp modelId="{C9C93076-B53F-43F5-82EC-94842D7287DA}">
      <dsp:nvSpPr>
        <dsp:cNvPr id="0" name=""/>
        <dsp:cNvSpPr/>
      </dsp:nvSpPr>
      <dsp:spPr>
        <a:xfrm>
          <a:off x="172506" y="1180222"/>
          <a:ext cx="840812" cy="840812"/>
        </a:xfrm>
        <a:prstGeom prst="ellipse">
          <a:avLst/>
        </a:prstGeom>
        <a:blipFill rotWithShape="1">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E4D24263-4846-4236-9273-D034726889CB}">
      <dsp:nvSpPr>
        <dsp:cNvPr id="0" name=""/>
        <dsp:cNvSpPr/>
      </dsp:nvSpPr>
      <dsp:spPr>
        <a:xfrm rot="10800000">
          <a:off x="1067751" y="2308439"/>
          <a:ext cx="6205709" cy="970768"/>
        </a:xfrm>
        <a:prstGeom prst="homePlat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70775" tIns="60960" rIns="113792" bIns="60960" numCol="1" spcCol="1270" anchor="ctr" anchorCtr="0">
          <a:noAutofit/>
        </a:bodyPr>
        <a:lstStyle/>
        <a:p>
          <a:pPr marL="0" lvl="0" indent="0" algn="l" defTabSz="711200">
            <a:lnSpc>
              <a:spcPct val="90000"/>
            </a:lnSpc>
            <a:spcBef>
              <a:spcPct val="0"/>
            </a:spcBef>
            <a:spcAft>
              <a:spcPct val="35000"/>
            </a:spcAft>
            <a:buNone/>
          </a:pPr>
          <a:r>
            <a:rPr lang="en-NZ" sz="1600" kern="1200"/>
            <a:t>Explanatory Memorandum</a:t>
          </a:r>
          <a:br>
            <a:rPr lang="en-NZ" sz="1600" kern="1200"/>
          </a:br>
          <a:r>
            <a:rPr lang="en-NZ" sz="1600" kern="1200"/>
            <a:t>Related Materials</a:t>
          </a:r>
        </a:p>
      </dsp:txBody>
      <dsp:txXfrm rot="10800000">
        <a:off x="1310443" y="2308439"/>
        <a:ext cx="5963017" cy="970768"/>
      </dsp:txXfrm>
    </dsp:sp>
    <dsp:sp modelId="{148BF71F-19A9-462D-B4D7-51DEE69E9A1B}">
      <dsp:nvSpPr>
        <dsp:cNvPr id="0" name=""/>
        <dsp:cNvSpPr/>
      </dsp:nvSpPr>
      <dsp:spPr>
        <a:xfrm>
          <a:off x="186597" y="2429937"/>
          <a:ext cx="840812" cy="840812"/>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05EFC2-9A22-46B6-9BA9-DD44639D9F51}">
      <dsp:nvSpPr>
        <dsp:cNvPr id="0" name=""/>
        <dsp:cNvSpPr/>
      </dsp:nvSpPr>
      <dsp:spPr>
        <a:xfrm rot="10800000">
          <a:off x="1203097" y="0"/>
          <a:ext cx="6938196" cy="707276"/>
        </a:xfrm>
        <a:prstGeom prst="homePlat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17865" tIns="76200" rIns="142240" bIns="76200" numCol="1" spcCol="1270" anchor="ctr" anchorCtr="0">
          <a:noAutofit/>
        </a:bodyPr>
        <a:lstStyle/>
        <a:p>
          <a:pPr marL="0" lvl="0" indent="0" algn="ctr" defTabSz="889000">
            <a:lnSpc>
              <a:spcPct val="90000"/>
            </a:lnSpc>
            <a:spcBef>
              <a:spcPct val="0"/>
            </a:spcBef>
            <a:spcAft>
              <a:spcPct val="35000"/>
            </a:spcAft>
            <a:buNone/>
          </a:pPr>
          <a:r>
            <a:rPr lang="en-GB" sz="2000" kern="1200"/>
            <a:t>The Design Principles, Flow and Structure of the Standard</a:t>
          </a:r>
          <a:endParaRPr lang="en-NZ" sz="2000" kern="1200"/>
        </a:p>
      </dsp:txBody>
      <dsp:txXfrm rot="10800000">
        <a:off x="1379916" y="0"/>
        <a:ext cx="6761377" cy="707276"/>
      </dsp:txXfrm>
    </dsp:sp>
    <dsp:sp modelId="{B2B73018-12D6-42C2-AB9B-1E5D6DE93798}">
      <dsp:nvSpPr>
        <dsp:cNvPr id="0" name=""/>
        <dsp:cNvSpPr/>
      </dsp:nvSpPr>
      <dsp:spPr>
        <a:xfrm>
          <a:off x="519122" y="10693"/>
          <a:ext cx="720828" cy="720828"/>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F845DA24-33F8-4BE0-9797-81D4279A86E6}">
      <dsp:nvSpPr>
        <dsp:cNvPr id="0" name=""/>
        <dsp:cNvSpPr/>
      </dsp:nvSpPr>
      <dsp:spPr>
        <a:xfrm rot="10800000">
          <a:off x="1258144" y="932959"/>
          <a:ext cx="6898173" cy="720828"/>
        </a:xfrm>
        <a:prstGeom prst="homePlat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17865"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a:t>The Authority and Scope of the Standard</a:t>
          </a:r>
        </a:p>
      </dsp:txBody>
      <dsp:txXfrm rot="10800000">
        <a:off x="1438351" y="932959"/>
        <a:ext cx="6717966" cy="720828"/>
      </dsp:txXfrm>
    </dsp:sp>
    <dsp:sp modelId="{C9C93076-B53F-43F5-82EC-94842D7287DA}">
      <dsp:nvSpPr>
        <dsp:cNvPr id="0" name=""/>
        <dsp:cNvSpPr/>
      </dsp:nvSpPr>
      <dsp:spPr>
        <a:xfrm>
          <a:off x="535578" y="948536"/>
          <a:ext cx="720828" cy="720828"/>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1E5A4C65-E57F-4D03-B060-870749978A1E}">
      <dsp:nvSpPr>
        <dsp:cNvPr id="0" name=""/>
        <dsp:cNvSpPr/>
      </dsp:nvSpPr>
      <dsp:spPr>
        <a:xfrm rot="10800000">
          <a:off x="1263429" y="2723923"/>
          <a:ext cx="6931189" cy="720828"/>
        </a:xfrm>
        <a:prstGeom prst="homePlat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17865"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a:t>Transition and Implementation Guidance</a:t>
          </a:r>
        </a:p>
      </dsp:txBody>
      <dsp:txXfrm rot="10800000">
        <a:off x="1443636" y="2723923"/>
        <a:ext cx="6750982" cy="720828"/>
      </dsp:txXfrm>
    </dsp:sp>
    <dsp:sp modelId="{70421F0E-2C6C-4283-86A4-A08438E769A5}">
      <dsp:nvSpPr>
        <dsp:cNvPr id="0" name=""/>
        <dsp:cNvSpPr/>
      </dsp:nvSpPr>
      <dsp:spPr>
        <a:xfrm>
          <a:off x="519410" y="2737186"/>
          <a:ext cx="720828" cy="720828"/>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04001CF5-3105-45B0-B5E9-361F5C0679E2}">
      <dsp:nvSpPr>
        <dsp:cNvPr id="0" name=""/>
        <dsp:cNvSpPr/>
      </dsp:nvSpPr>
      <dsp:spPr>
        <a:xfrm rot="10800000">
          <a:off x="1263488" y="1813440"/>
          <a:ext cx="6909336" cy="720828"/>
        </a:xfrm>
        <a:prstGeom prst="homePlat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17865"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a:t>Exclusion of Procedures for Audits of Group Financial Statements</a:t>
          </a:r>
        </a:p>
      </dsp:txBody>
      <dsp:txXfrm rot="10800000">
        <a:off x="1443695" y="1813440"/>
        <a:ext cx="6729129" cy="720828"/>
      </dsp:txXfrm>
    </dsp:sp>
    <dsp:sp modelId="{5EA508EB-B2C9-4B01-A654-0F8067264D7A}">
      <dsp:nvSpPr>
        <dsp:cNvPr id="0" name=""/>
        <dsp:cNvSpPr/>
      </dsp:nvSpPr>
      <dsp:spPr>
        <a:xfrm>
          <a:off x="526323" y="1834979"/>
          <a:ext cx="720828" cy="720828"/>
        </a:xfrm>
        <a:prstGeom prst="ellipse">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62E795-A39D-4908-B82D-B0F42590AFAD}">
      <dsp:nvSpPr>
        <dsp:cNvPr id="0" name=""/>
        <dsp:cNvSpPr/>
      </dsp:nvSpPr>
      <dsp:spPr>
        <a:xfrm rot="5400000">
          <a:off x="4159222" y="-2126225"/>
          <a:ext cx="1182000" cy="573002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NZ" sz="1800" kern="1200"/>
            <a:t>XRB: 5 November 2021</a:t>
          </a:r>
        </a:p>
        <a:p>
          <a:pPr marL="171450" lvl="1" indent="-171450" algn="l" defTabSz="800100">
            <a:lnSpc>
              <a:spcPct val="90000"/>
            </a:lnSpc>
            <a:spcBef>
              <a:spcPct val="0"/>
            </a:spcBef>
            <a:spcAft>
              <a:spcPct val="15000"/>
            </a:spcAft>
            <a:buChar char="•"/>
          </a:pPr>
          <a:r>
            <a:rPr lang="en-NZ" sz="1800" kern="1200"/>
            <a:t>IAASB: 31 January 2022</a:t>
          </a:r>
        </a:p>
      </dsp:txBody>
      <dsp:txXfrm rot="-5400000">
        <a:off x="1885209" y="205488"/>
        <a:ext cx="5672326" cy="1066600"/>
      </dsp:txXfrm>
    </dsp:sp>
    <dsp:sp modelId="{5BFCCC7B-7918-456A-B055-BC6D29E7F57F}">
      <dsp:nvSpPr>
        <dsp:cNvPr id="0" name=""/>
        <dsp:cNvSpPr/>
      </dsp:nvSpPr>
      <dsp:spPr>
        <a:xfrm>
          <a:off x="298" y="36"/>
          <a:ext cx="1884911" cy="14775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NZ" sz="2400" kern="1200"/>
            <a:t>Deadline for Comments</a:t>
          </a:r>
        </a:p>
      </dsp:txBody>
      <dsp:txXfrm>
        <a:off x="72424" y="72162"/>
        <a:ext cx="1740659" cy="1333248"/>
      </dsp:txXfrm>
    </dsp:sp>
    <dsp:sp modelId="{FF28920F-053D-46D0-AA6D-DBFF040956FC}">
      <dsp:nvSpPr>
        <dsp:cNvPr id="0" name=""/>
        <dsp:cNvSpPr/>
      </dsp:nvSpPr>
      <dsp:spPr>
        <a:xfrm rot="5400000">
          <a:off x="4155026" y="-580338"/>
          <a:ext cx="1182000" cy="5741001"/>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NZ" sz="1800" kern="1200"/>
            <a:t>Preparer and Users’ Views: 18 October 2021</a:t>
          </a:r>
        </a:p>
        <a:p>
          <a:pPr marL="171450" lvl="1" indent="-171450" algn="l" defTabSz="800100">
            <a:lnSpc>
              <a:spcPct val="90000"/>
            </a:lnSpc>
            <a:spcBef>
              <a:spcPct val="0"/>
            </a:spcBef>
            <a:spcAft>
              <a:spcPct val="15000"/>
            </a:spcAft>
            <a:buChar char="•"/>
          </a:pPr>
          <a:r>
            <a:rPr lang="en-NZ" sz="1800" kern="1200"/>
            <a:t>Audit Practitioners’ Views: 28 October 2021</a:t>
          </a:r>
        </a:p>
      </dsp:txBody>
      <dsp:txXfrm rot="-5400000">
        <a:off x="1875526" y="1756862"/>
        <a:ext cx="5683301" cy="1066600"/>
      </dsp:txXfrm>
    </dsp:sp>
    <dsp:sp modelId="{AE6C08E7-F915-4975-96E1-A01C91F55D2D}">
      <dsp:nvSpPr>
        <dsp:cNvPr id="0" name=""/>
        <dsp:cNvSpPr/>
      </dsp:nvSpPr>
      <dsp:spPr>
        <a:xfrm>
          <a:off x="298" y="1551412"/>
          <a:ext cx="1875227" cy="14775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NZ" sz="2400" kern="1200"/>
            <a:t>Virtual Feedback Forums</a:t>
          </a:r>
        </a:p>
      </dsp:txBody>
      <dsp:txXfrm>
        <a:off x="72424" y="1623538"/>
        <a:ext cx="1730975" cy="13332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45DA24-33F8-4BE0-9797-81D4279A86E6}">
      <dsp:nvSpPr>
        <dsp:cNvPr id="0" name=""/>
        <dsp:cNvSpPr/>
      </dsp:nvSpPr>
      <dsp:spPr>
        <a:xfrm rot="10800000">
          <a:off x="995405" y="11760"/>
          <a:ext cx="5991837" cy="804377"/>
        </a:xfrm>
        <a:prstGeom prst="homePlate">
          <a:avLst/>
        </a:prstGeom>
        <a:solidFill>
          <a:schemeClr val="accent1">
            <a:hueOff val="0"/>
            <a:satOff val="0"/>
            <a:lumOff val="0"/>
            <a:alphaOff val="0"/>
          </a:schemeClr>
        </a:solidFill>
        <a:ln w="38100" cap="flat" cmpd="sng" algn="ctr">
          <a:solidFill>
            <a:schemeClr val="bg1"/>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54708" tIns="80010" rIns="149352" bIns="80010" numCol="1" spcCol="1270" anchor="ctr" anchorCtr="0">
          <a:noAutofit/>
        </a:bodyPr>
        <a:lstStyle/>
        <a:p>
          <a:pPr marL="0" lvl="0" indent="0" algn="ctr" defTabSz="933450">
            <a:lnSpc>
              <a:spcPct val="90000"/>
            </a:lnSpc>
            <a:spcBef>
              <a:spcPct val="0"/>
            </a:spcBef>
            <a:spcAft>
              <a:spcPct val="35000"/>
            </a:spcAft>
            <a:buNone/>
          </a:pPr>
          <a:r>
            <a:rPr lang="en-US" sz="2100" kern="1200"/>
            <a:t>Proportionate to the nature and circumstances of an audit of an LCE</a:t>
          </a:r>
        </a:p>
      </dsp:txBody>
      <dsp:txXfrm rot="10800000">
        <a:off x="1196499" y="11760"/>
        <a:ext cx="5790743" cy="804377"/>
      </dsp:txXfrm>
    </dsp:sp>
    <dsp:sp modelId="{C9C93076-B53F-43F5-82EC-94842D7287DA}">
      <dsp:nvSpPr>
        <dsp:cNvPr id="0" name=""/>
        <dsp:cNvSpPr/>
      </dsp:nvSpPr>
      <dsp:spPr>
        <a:xfrm>
          <a:off x="172468" y="17487"/>
          <a:ext cx="804377" cy="804377"/>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38100" cap="flat" cmpd="sng" algn="ctr">
          <a:solidFill>
            <a:schemeClr val="bg1"/>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1E5A4C65-E57F-4D03-B060-870749978A1E}">
      <dsp:nvSpPr>
        <dsp:cNvPr id="0" name=""/>
        <dsp:cNvSpPr/>
      </dsp:nvSpPr>
      <dsp:spPr>
        <a:xfrm rot="10800000">
          <a:off x="997417" y="1039513"/>
          <a:ext cx="6020515" cy="804377"/>
        </a:xfrm>
        <a:prstGeom prst="homePlat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54708" tIns="80010" rIns="149352" bIns="80010" numCol="1" spcCol="1270" anchor="ctr" anchorCtr="0">
          <a:noAutofit/>
        </a:bodyPr>
        <a:lstStyle/>
        <a:p>
          <a:pPr marL="0" lvl="0" indent="0" algn="ctr" defTabSz="933450">
            <a:lnSpc>
              <a:spcPct val="90000"/>
            </a:lnSpc>
            <a:spcBef>
              <a:spcPct val="0"/>
            </a:spcBef>
            <a:spcAft>
              <a:spcPct val="35000"/>
            </a:spcAft>
            <a:buNone/>
          </a:pPr>
          <a:r>
            <a:rPr lang="en-US" sz="2100" kern="1200"/>
            <a:t>Based on underlying concepts from ISAs adapted as appropriate</a:t>
          </a:r>
        </a:p>
      </dsp:txBody>
      <dsp:txXfrm rot="10800000">
        <a:off x="1198511" y="1039513"/>
        <a:ext cx="5819421" cy="804377"/>
      </dsp:txXfrm>
    </dsp:sp>
    <dsp:sp modelId="{70421F0E-2C6C-4283-86A4-A08438E769A5}">
      <dsp:nvSpPr>
        <dsp:cNvPr id="0" name=""/>
        <dsp:cNvSpPr/>
      </dsp:nvSpPr>
      <dsp:spPr>
        <a:xfrm>
          <a:off x="187332" y="1028437"/>
          <a:ext cx="804377" cy="804377"/>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38100" cap="flat" cmpd="sng" algn="ctr">
          <a:solidFill>
            <a:schemeClr val="bg1"/>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04001CF5-3105-45B0-B5E9-361F5C0679E2}">
      <dsp:nvSpPr>
        <dsp:cNvPr id="0" name=""/>
        <dsp:cNvSpPr/>
      </dsp:nvSpPr>
      <dsp:spPr>
        <a:xfrm rot="10800000">
          <a:off x="1030995" y="2036877"/>
          <a:ext cx="6001534" cy="804377"/>
        </a:xfrm>
        <a:prstGeom prst="homePlat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54708" tIns="80010" rIns="149352" bIns="80010" numCol="1" spcCol="1270" anchor="ctr" anchorCtr="0">
          <a:noAutofit/>
        </a:bodyPr>
        <a:lstStyle/>
        <a:p>
          <a:pPr marL="0" lvl="0" indent="0" algn="ctr" defTabSz="933450">
            <a:lnSpc>
              <a:spcPct val="90000"/>
            </a:lnSpc>
            <a:spcBef>
              <a:spcPct val="0"/>
            </a:spcBef>
            <a:spcAft>
              <a:spcPct val="35000"/>
            </a:spcAft>
            <a:buNone/>
          </a:pPr>
          <a:r>
            <a:rPr lang="en-US" sz="2100" kern="1200"/>
            <a:t>Requirements for procedures that are not relevant to an audit of an LCE not included</a:t>
          </a:r>
        </a:p>
      </dsp:txBody>
      <dsp:txXfrm rot="10800000">
        <a:off x="1232089" y="2036877"/>
        <a:ext cx="5800440" cy="804377"/>
      </dsp:txXfrm>
    </dsp:sp>
    <dsp:sp modelId="{5EA508EB-B2C9-4B01-A654-0F8067264D7A}">
      <dsp:nvSpPr>
        <dsp:cNvPr id="0" name=""/>
        <dsp:cNvSpPr/>
      </dsp:nvSpPr>
      <dsp:spPr>
        <a:xfrm>
          <a:off x="185201" y="2033434"/>
          <a:ext cx="804377" cy="804377"/>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38100" cap="flat" cmpd="sng" algn="ctr">
          <a:solidFill>
            <a:schemeClr val="bg1"/>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94E94E-CCCF-416C-8892-146C63DA9924}">
      <dsp:nvSpPr>
        <dsp:cNvPr id="0" name=""/>
        <dsp:cNvSpPr/>
      </dsp:nvSpPr>
      <dsp:spPr>
        <a:xfrm rot="5400000">
          <a:off x="4717178" y="-1785589"/>
          <a:ext cx="1114235" cy="4964043"/>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a:t>Alternative to using the full set of ISAs</a:t>
          </a:r>
        </a:p>
        <a:p>
          <a:pPr marL="171450" lvl="1" indent="-171450" algn="l" defTabSz="844550">
            <a:lnSpc>
              <a:spcPct val="90000"/>
            </a:lnSpc>
            <a:spcBef>
              <a:spcPct val="0"/>
            </a:spcBef>
            <a:spcAft>
              <a:spcPct val="15000"/>
            </a:spcAft>
            <a:buChar char="•"/>
          </a:pPr>
          <a:r>
            <a:rPr lang="en-US" sz="1900" kern="1200"/>
            <a:t>No reference back to the ISAs</a:t>
          </a:r>
        </a:p>
        <a:p>
          <a:pPr marL="171450" lvl="1" indent="-171450" algn="l" defTabSz="844550">
            <a:lnSpc>
              <a:spcPct val="90000"/>
            </a:lnSpc>
            <a:spcBef>
              <a:spcPct val="0"/>
            </a:spcBef>
            <a:spcAft>
              <a:spcPct val="15000"/>
            </a:spcAft>
            <a:buChar char="•"/>
          </a:pPr>
          <a:r>
            <a:rPr lang="en-US" sz="1900" kern="1200"/>
            <a:t>ISAs can’t be used to “top-up”</a:t>
          </a:r>
        </a:p>
      </dsp:txBody>
      <dsp:txXfrm rot="-5400000">
        <a:off x="2792274" y="193707"/>
        <a:ext cx="4909651" cy="1005451"/>
      </dsp:txXfrm>
    </dsp:sp>
    <dsp:sp modelId="{14E7C18B-7D0E-48DC-8D37-BD98EA19239E}">
      <dsp:nvSpPr>
        <dsp:cNvPr id="0" name=""/>
        <dsp:cNvSpPr/>
      </dsp:nvSpPr>
      <dsp:spPr>
        <a:xfrm>
          <a:off x="0" y="34"/>
          <a:ext cx="2792274" cy="139279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a:t>Separate, Standalone Standard</a:t>
          </a:r>
        </a:p>
      </dsp:txBody>
      <dsp:txXfrm>
        <a:off x="67991" y="68025"/>
        <a:ext cx="2656292" cy="1256812"/>
      </dsp:txXfrm>
    </dsp:sp>
    <dsp:sp modelId="{62ABCED9-3A7A-4AB6-B958-37EC34B0B944}">
      <dsp:nvSpPr>
        <dsp:cNvPr id="0" name=""/>
        <dsp:cNvSpPr/>
      </dsp:nvSpPr>
      <dsp:spPr>
        <a:xfrm rot="5400000">
          <a:off x="4717178" y="-323155"/>
          <a:ext cx="1114235" cy="4964043"/>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a:t>High but not absolute level of assurance</a:t>
          </a:r>
        </a:p>
        <a:p>
          <a:pPr marL="171450" lvl="1" indent="-171450" algn="l" defTabSz="844550">
            <a:lnSpc>
              <a:spcPct val="90000"/>
            </a:lnSpc>
            <a:spcBef>
              <a:spcPct val="0"/>
            </a:spcBef>
            <a:spcAft>
              <a:spcPct val="15000"/>
            </a:spcAft>
            <a:buChar char="•"/>
          </a:pPr>
          <a:r>
            <a:rPr lang="en-US" sz="1900" kern="1200"/>
            <a:t>Same level of assurance as an audit under the full set of ISAs</a:t>
          </a:r>
        </a:p>
      </dsp:txBody>
      <dsp:txXfrm rot="-5400000">
        <a:off x="2792274" y="1656141"/>
        <a:ext cx="4909651" cy="1005451"/>
      </dsp:txXfrm>
    </dsp:sp>
    <dsp:sp modelId="{C5E573F9-746D-4654-9EBD-6F5BCAD7E310}">
      <dsp:nvSpPr>
        <dsp:cNvPr id="0" name=""/>
        <dsp:cNvSpPr/>
      </dsp:nvSpPr>
      <dsp:spPr>
        <a:xfrm>
          <a:off x="0" y="1462469"/>
          <a:ext cx="2792274" cy="139279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a:t>Designed to provide Reasonable Assurance</a:t>
          </a:r>
        </a:p>
      </dsp:txBody>
      <dsp:txXfrm>
        <a:off x="67991" y="1530460"/>
        <a:ext cx="2656292" cy="125681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5F4E84-190B-45A0-A3FE-AAB7584306A7}">
      <dsp:nvSpPr>
        <dsp:cNvPr id="0" name=""/>
        <dsp:cNvSpPr/>
      </dsp:nvSpPr>
      <dsp:spPr>
        <a:xfrm>
          <a:off x="0" y="437381"/>
          <a:ext cx="7909891" cy="655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3CB80D8-3664-4B8B-81FF-BA85F43982E7}">
      <dsp:nvSpPr>
        <dsp:cNvPr id="0" name=""/>
        <dsp:cNvSpPr/>
      </dsp:nvSpPr>
      <dsp:spPr>
        <a:xfrm>
          <a:off x="395494" y="53621"/>
          <a:ext cx="5536923" cy="76752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9283" tIns="0" rIns="209283" bIns="0" numCol="1" spcCol="1270" anchor="ctr" anchorCtr="0">
          <a:noAutofit/>
        </a:bodyPr>
        <a:lstStyle/>
        <a:p>
          <a:pPr marL="0" lvl="0" indent="0" algn="l" defTabSz="800100">
            <a:lnSpc>
              <a:spcPct val="90000"/>
            </a:lnSpc>
            <a:spcBef>
              <a:spcPct val="0"/>
            </a:spcBef>
            <a:spcAft>
              <a:spcPct val="35000"/>
            </a:spcAft>
            <a:buNone/>
          </a:pPr>
          <a:r>
            <a:rPr lang="en-US" sz="1800" kern="1200"/>
            <a:t>Allow or require use of ISA for LCE </a:t>
          </a:r>
        </a:p>
      </dsp:txBody>
      <dsp:txXfrm>
        <a:off x="432961" y="91088"/>
        <a:ext cx="5461989" cy="692586"/>
      </dsp:txXfrm>
    </dsp:sp>
    <dsp:sp modelId="{465A470F-73D5-470B-8EEC-7CC642B909A6}">
      <dsp:nvSpPr>
        <dsp:cNvPr id="0" name=""/>
        <dsp:cNvSpPr/>
      </dsp:nvSpPr>
      <dsp:spPr>
        <a:xfrm>
          <a:off x="0" y="1616741"/>
          <a:ext cx="7909891" cy="655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F054A12-70DF-47C4-95F4-E8B8FCBA2544}">
      <dsp:nvSpPr>
        <dsp:cNvPr id="0" name=""/>
        <dsp:cNvSpPr/>
      </dsp:nvSpPr>
      <dsp:spPr>
        <a:xfrm>
          <a:off x="395494" y="1232982"/>
          <a:ext cx="5536923" cy="76752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9283" tIns="0" rIns="209283" bIns="0" numCol="1" spcCol="1270" anchor="ctr" anchorCtr="0">
          <a:noAutofit/>
        </a:bodyPr>
        <a:lstStyle/>
        <a:p>
          <a:pPr marL="0" lvl="0" indent="0" algn="l" defTabSz="889000">
            <a:lnSpc>
              <a:spcPct val="90000"/>
            </a:lnSpc>
            <a:spcBef>
              <a:spcPct val="0"/>
            </a:spcBef>
            <a:spcAft>
              <a:spcPct val="35000"/>
            </a:spcAft>
            <a:buNone/>
          </a:pPr>
          <a:r>
            <a:rPr lang="en-US" sz="2000" kern="1200"/>
            <a:t>Can modify entities with public interest characteristics</a:t>
          </a:r>
        </a:p>
      </dsp:txBody>
      <dsp:txXfrm>
        <a:off x="432961" y="1270449"/>
        <a:ext cx="5461989" cy="692586"/>
      </dsp:txXfrm>
    </dsp:sp>
    <dsp:sp modelId="{3C030765-51A0-4D86-9342-77E92B09C9B9}">
      <dsp:nvSpPr>
        <dsp:cNvPr id="0" name=""/>
        <dsp:cNvSpPr/>
      </dsp:nvSpPr>
      <dsp:spPr>
        <a:xfrm>
          <a:off x="0" y="2796102"/>
          <a:ext cx="7909891" cy="655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745D88A-541C-4364-B0D3-8DF1E39824CA}">
      <dsp:nvSpPr>
        <dsp:cNvPr id="0" name=""/>
        <dsp:cNvSpPr/>
      </dsp:nvSpPr>
      <dsp:spPr>
        <a:xfrm>
          <a:off x="395494" y="2412342"/>
          <a:ext cx="5536923" cy="76752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9283" tIns="0" rIns="209283" bIns="0" numCol="1" spcCol="1270" anchor="ctr" anchorCtr="0">
          <a:noAutofit/>
        </a:bodyPr>
        <a:lstStyle/>
        <a:p>
          <a:pPr marL="0" lvl="0" indent="0" algn="l" defTabSz="889000">
            <a:lnSpc>
              <a:spcPct val="90000"/>
            </a:lnSpc>
            <a:spcBef>
              <a:spcPct val="0"/>
            </a:spcBef>
            <a:spcAft>
              <a:spcPct val="35000"/>
            </a:spcAft>
            <a:buNone/>
          </a:pPr>
          <a:r>
            <a:rPr lang="en-US" sz="2000" kern="1200"/>
            <a:t>Additional quantitative thresholds</a:t>
          </a:r>
        </a:p>
      </dsp:txBody>
      <dsp:txXfrm>
        <a:off x="432961" y="2449809"/>
        <a:ext cx="5461989" cy="6925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2C7157-084E-4630-A759-9498B0E9370E}">
      <dsp:nvSpPr>
        <dsp:cNvPr id="0" name=""/>
        <dsp:cNvSpPr/>
      </dsp:nvSpPr>
      <dsp:spPr>
        <a:xfrm rot="5400000">
          <a:off x="1265584" y="217109"/>
          <a:ext cx="2085363" cy="2172486"/>
        </a:xfrm>
        <a:prstGeom prst="round2SameRect">
          <a:avLst/>
        </a:prstGeom>
        <a:solidFill>
          <a:schemeClr val="accent2">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a:t>Establishing policies or procedures for permitted use </a:t>
          </a:r>
        </a:p>
        <a:p>
          <a:pPr marL="171450" lvl="1" indent="-171450" algn="l" defTabSz="711200">
            <a:lnSpc>
              <a:spcPct val="90000"/>
            </a:lnSpc>
            <a:spcBef>
              <a:spcPct val="0"/>
            </a:spcBef>
            <a:spcAft>
              <a:spcPct val="15000"/>
            </a:spcAft>
            <a:buChar char="•"/>
          </a:pPr>
          <a:endParaRPr lang="en-US" sz="1600" kern="1200"/>
        </a:p>
      </dsp:txBody>
      <dsp:txXfrm rot="-5400000">
        <a:off x="1222023" y="362470"/>
        <a:ext cx="2070687" cy="1881765"/>
      </dsp:txXfrm>
    </dsp:sp>
    <dsp:sp modelId="{F4D7EA37-EDBE-48BA-9ACE-61EC5029087F}">
      <dsp:nvSpPr>
        <dsp:cNvPr id="0" name=""/>
        <dsp:cNvSpPr/>
      </dsp:nvSpPr>
      <dsp:spPr>
        <a:xfrm>
          <a:off x="0" y="0"/>
          <a:ext cx="1222023" cy="2606704"/>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kern="1200"/>
            <a:t>Firms</a:t>
          </a:r>
        </a:p>
      </dsp:txBody>
      <dsp:txXfrm>
        <a:off x="59654" y="59654"/>
        <a:ext cx="1102715" cy="248739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668B9A-B625-45E6-860D-5E6527A4EAAE}">
      <dsp:nvSpPr>
        <dsp:cNvPr id="0" name=""/>
        <dsp:cNvSpPr/>
      </dsp:nvSpPr>
      <dsp:spPr>
        <a:xfrm rot="5400000">
          <a:off x="1642777" y="261817"/>
          <a:ext cx="2829170" cy="2877517"/>
        </a:xfrm>
        <a:prstGeom prst="round2SameRect">
          <a:avLst/>
        </a:prstGeom>
        <a:solidFill>
          <a:schemeClr val="accent2">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a:latin typeface="Calibri"/>
              <a:ea typeface="+mn-ea"/>
              <a:cs typeface="+mn-cs"/>
            </a:rPr>
            <a:t>Evaluate whether use is appropriate for a particular engagement</a:t>
          </a:r>
        </a:p>
        <a:p>
          <a:pPr marL="171450" lvl="1" indent="-171450" algn="l" defTabSz="711200">
            <a:lnSpc>
              <a:spcPct val="90000"/>
            </a:lnSpc>
            <a:spcBef>
              <a:spcPct val="0"/>
            </a:spcBef>
            <a:spcAft>
              <a:spcPct val="15000"/>
            </a:spcAft>
            <a:buChar char="•"/>
          </a:pPr>
          <a:r>
            <a:rPr lang="en-US" sz="1600" kern="1200">
              <a:latin typeface="Calibri"/>
              <a:ea typeface="+mn-ea"/>
              <a:cs typeface="+mn-cs"/>
            </a:rPr>
            <a:t>Evaluate against qualitative characteristics</a:t>
          </a:r>
        </a:p>
        <a:p>
          <a:pPr marL="171450" lvl="1" indent="-171450" algn="l" defTabSz="711200">
            <a:lnSpc>
              <a:spcPct val="90000"/>
            </a:lnSpc>
            <a:spcBef>
              <a:spcPct val="0"/>
            </a:spcBef>
            <a:spcAft>
              <a:spcPct val="15000"/>
            </a:spcAft>
            <a:buChar char="•"/>
          </a:pPr>
          <a:r>
            <a:rPr lang="en-US" sz="1600" kern="1200">
              <a:latin typeface="Calibri"/>
              <a:ea typeface="+mn-ea"/>
              <a:cs typeface="+mn-cs"/>
            </a:rPr>
            <a:t>Evaluate at client acceptance / continuance &amp; throughout audit</a:t>
          </a:r>
        </a:p>
        <a:p>
          <a:pPr marL="171450" lvl="1" indent="-171450" algn="l" defTabSz="711200">
            <a:lnSpc>
              <a:spcPct val="90000"/>
            </a:lnSpc>
            <a:spcBef>
              <a:spcPct val="0"/>
            </a:spcBef>
            <a:spcAft>
              <a:spcPct val="15000"/>
            </a:spcAft>
            <a:buChar char="•"/>
          </a:pPr>
          <a:r>
            <a:rPr lang="en-US" sz="1600" kern="1200">
              <a:latin typeface="Calibri"/>
              <a:ea typeface="+mn-ea"/>
              <a:cs typeface="+mn-cs"/>
            </a:rPr>
            <a:t>Stand back requirement</a:t>
          </a:r>
        </a:p>
      </dsp:txBody>
      <dsp:txXfrm rot="-5400000">
        <a:off x="1618604" y="424100"/>
        <a:ext cx="2739408" cy="2552952"/>
      </dsp:txXfrm>
    </dsp:sp>
    <dsp:sp modelId="{37C0A69C-A3DE-4F01-8C3F-0677F4BA0A34}">
      <dsp:nvSpPr>
        <dsp:cNvPr id="0" name=""/>
        <dsp:cNvSpPr/>
      </dsp:nvSpPr>
      <dsp:spPr>
        <a:xfrm>
          <a:off x="0" y="192703"/>
          <a:ext cx="1618603" cy="3015745"/>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kern="1200"/>
            <a:t>Engagement Team</a:t>
          </a:r>
        </a:p>
      </dsp:txBody>
      <dsp:txXfrm>
        <a:off x="79014" y="271717"/>
        <a:ext cx="1460575" cy="285771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3517BB-1A2F-4EA0-ACCA-1BEC1059F507}">
      <dsp:nvSpPr>
        <dsp:cNvPr id="0" name=""/>
        <dsp:cNvSpPr/>
      </dsp:nvSpPr>
      <dsp:spPr>
        <a:xfrm>
          <a:off x="0" y="7101"/>
          <a:ext cx="8841030" cy="46800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Cannot conflict or override prohibitions in the standard or jurisdictional determinations</a:t>
          </a:r>
        </a:p>
      </dsp:txBody>
      <dsp:txXfrm>
        <a:off x="22846" y="29947"/>
        <a:ext cx="8795338" cy="42230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E2D1C3-A5E4-4E96-95D5-CC6D3442F42B}">
      <dsp:nvSpPr>
        <dsp:cNvPr id="0" name=""/>
        <dsp:cNvSpPr/>
      </dsp:nvSpPr>
      <dsp:spPr>
        <a:xfrm>
          <a:off x="1566586" y="1352314"/>
          <a:ext cx="1718850" cy="1486875"/>
        </a:xfrm>
        <a:prstGeom prst="hexagon">
          <a:avLst>
            <a:gd name="adj" fmla="val 28570"/>
            <a:gd name="vf" fmla="val 115470"/>
          </a:avLst>
        </a:prstGeom>
        <a:solidFill>
          <a:srgbClr val="0B549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a:t>ED-ISA for LCE</a:t>
          </a:r>
        </a:p>
      </dsp:txBody>
      <dsp:txXfrm>
        <a:off x="1851424" y="1598710"/>
        <a:ext cx="1149174" cy="994083"/>
      </dsp:txXfrm>
    </dsp:sp>
    <dsp:sp modelId="{4CAFCFBC-7F27-425D-89BE-3AB8C379E3FB}">
      <dsp:nvSpPr>
        <dsp:cNvPr id="0" name=""/>
        <dsp:cNvSpPr/>
      </dsp:nvSpPr>
      <dsp:spPr>
        <a:xfrm>
          <a:off x="2642917" y="640945"/>
          <a:ext cx="648517" cy="558783"/>
        </a:xfrm>
        <a:prstGeom prst="hexagon">
          <a:avLst>
            <a:gd name="adj" fmla="val 28900"/>
            <a:gd name="vf" fmla="val 115470"/>
          </a:avLst>
        </a:prstGeom>
        <a:solidFill>
          <a:schemeClr val="accent4">
            <a:lumMod val="90000"/>
          </a:schemeClr>
        </a:solidFill>
        <a:ln>
          <a:noFill/>
        </a:ln>
        <a:effectLst/>
      </dsp:spPr>
      <dsp:style>
        <a:lnRef idx="0">
          <a:scrgbClr r="0" g="0" b="0"/>
        </a:lnRef>
        <a:fillRef idx="1">
          <a:scrgbClr r="0" g="0" b="0"/>
        </a:fillRef>
        <a:effectRef idx="0">
          <a:scrgbClr r="0" g="0" b="0"/>
        </a:effectRef>
        <a:fontRef idx="minor"/>
      </dsp:style>
    </dsp:sp>
    <dsp:sp modelId="{74B04049-F1D3-4C86-A6CE-B41E13553F55}">
      <dsp:nvSpPr>
        <dsp:cNvPr id="0" name=""/>
        <dsp:cNvSpPr/>
      </dsp:nvSpPr>
      <dsp:spPr>
        <a:xfrm>
          <a:off x="1724917" y="0"/>
          <a:ext cx="1408585" cy="1218592"/>
        </a:xfrm>
        <a:prstGeom prst="hexagon">
          <a:avLst>
            <a:gd name="adj" fmla="val 28570"/>
            <a:gd name="vf" fmla="val 115470"/>
          </a:avLst>
        </a:prstGeom>
        <a:solidFill>
          <a:srgbClr val="289DD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t>Risk based approach</a:t>
          </a:r>
        </a:p>
      </dsp:txBody>
      <dsp:txXfrm>
        <a:off x="1958350" y="201947"/>
        <a:ext cx="941719" cy="814698"/>
      </dsp:txXfrm>
    </dsp:sp>
    <dsp:sp modelId="{24332C69-095E-4BA7-8535-3A350759A49A}">
      <dsp:nvSpPr>
        <dsp:cNvPr id="0" name=""/>
        <dsp:cNvSpPr/>
      </dsp:nvSpPr>
      <dsp:spPr>
        <a:xfrm>
          <a:off x="3399787" y="1685572"/>
          <a:ext cx="648517" cy="558783"/>
        </a:xfrm>
        <a:prstGeom prst="hexagon">
          <a:avLst>
            <a:gd name="adj" fmla="val 28900"/>
            <a:gd name="vf" fmla="val 115470"/>
          </a:avLst>
        </a:prstGeom>
        <a:solidFill>
          <a:schemeClr val="accent4">
            <a:lumMod val="90000"/>
          </a:schemeClr>
        </a:solidFill>
        <a:ln>
          <a:noFill/>
        </a:ln>
        <a:effectLst/>
      </dsp:spPr>
      <dsp:style>
        <a:lnRef idx="0">
          <a:scrgbClr r="0" g="0" b="0"/>
        </a:lnRef>
        <a:fillRef idx="1">
          <a:scrgbClr r="0" g="0" b="0"/>
        </a:fillRef>
        <a:effectRef idx="0">
          <a:scrgbClr r="0" g="0" b="0"/>
        </a:effectRef>
        <a:fontRef idx="minor"/>
      </dsp:style>
    </dsp:sp>
    <dsp:sp modelId="{7444B7A4-AC97-43BA-A881-9558E077FBC7}">
      <dsp:nvSpPr>
        <dsp:cNvPr id="0" name=""/>
        <dsp:cNvSpPr/>
      </dsp:nvSpPr>
      <dsp:spPr>
        <a:xfrm>
          <a:off x="3016754" y="749515"/>
          <a:ext cx="1408585" cy="1218592"/>
        </a:xfrm>
        <a:prstGeom prst="hexagon">
          <a:avLst>
            <a:gd name="adj" fmla="val 28570"/>
            <a:gd name="vf" fmla="val 115470"/>
          </a:avLst>
        </a:prstGeom>
        <a:solidFill>
          <a:srgbClr val="00AA5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t>Principle based</a:t>
          </a:r>
        </a:p>
      </dsp:txBody>
      <dsp:txXfrm>
        <a:off x="3250187" y="951462"/>
        <a:ext cx="941719" cy="814698"/>
      </dsp:txXfrm>
    </dsp:sp>
    <dsp:sp modelId="{50B4D51A-C4BF-4268-AC20-495C592B2E01}">
      <dsp:nvSpPr>
        <dsp:cNvPr id="0" name=""/>
        <dsp:cNvSpPr/>
      </dsp:nvSpPr>
      <dsp:spPr>
        <a:xfrm>
          <a:off x="2874016" y="2864760"/>
          <a:ext cx="648517" cy="558783"/>
        </a:xfrm>
        <a:prstGeom prst="hexagon">
          <a:avLst>
            <a:gd name="adj" fmla="val 28900"/>
            <a:gd name="vf" fmla="val 115470"/>
          </a:avLst>
        </a:prstGeom>
        <a:solidFill>
          <a:schemeClr val="accent4">
            <a:lumMod val="90000"/>
          </a:schemeClr>
        </a:solidFill>
        <a:ln>
          <a:noFill/>
        </a:ln>
        <a:effectLst/>
      </dsp:spPr>
      <dsp:style>
        <a:lnRef idx="0">
          <a:scrgbClr r="0" g="0" b="0"/>
        </a:lnRef>
        <a:fillRef idx="1">
          <a:scrgbClr r="0" g="0" b="0"/>
        </a:fillRef>
        <a:effectRef idx="0">
          <a:scrgbClr r="0" g="0" b="0"/>
        </a:effectRef>
        <a:fontRef idx="minor"/>
      </dsp:style>
    </dsp:sp>
    <dsp:sp modelId="{447F97F5-7CAC-4611-91E7-B5094262CDC0}">
      <dsp:nvSpPr>
        <dsp:cNvPr id="0" name=""/>
        <dsp:cNvSpPr/>
      </dsp:nvSpPr>
      <dsp:spPr>
        <a:xfrm>
          <a:off x="3016754" y="2222976"/>
          <a:ext cx="1408585" cy="1218592"/>
        </a:xfrm>
        <a:prstGeom prst="hexagon">
          <a:avLst>
            <a:gd name="adj" fmla="val 28570"/>
            <a:gd name="vf" fmla="val 115470"/>
          </a:avLst>
        </a:prstGeom>
        <a:solidFill>
          <a:srgbClr val="289DD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t>Focused on expected output</a:t>
          </a:r>
        </a:p>
      </dsp:txBody>
      <dsp:txXfrm>
        <a:off x="3250187" y="2424923"/>
        <a:ext cx="941719" cy="814698"/>
      </dsp:txXfrm>
    </dsp:sp>
    <dsp:sp modelId="{9B2EF9CF-3E71-4B8A-8F62-D209C66422F8}">
      <dsp:nvSpPr>
        <dsp:cNvPr id="0" name=""/>
        <dsp:cNvSpPr/>
      </dsp:nvSpPr>
      <dsp:spPr>
        <a:xfrm>
          <a:off x="1569785" y="2987164"/>
          <a:ext cx="648517" cy="558783"/>
        </a:xfrm>
        <a:prstGeom prst="hexagon">
          <a:avLst>
            <a:gd name="adj" fmla="val 28900"/>
            <a:gd name="vf" fmla="val 115470"/>
          </a:avLst>
        </a:prstGeom>
        <a:solidFill>
          <a:schemeClr val="accent4">
            <a:lumMod val="90000"/>
          </a:schemeClr>
        </a:solidFill>
        <a:ln>
          <a:noFill/>
        </a:ln>
        <a:effectLst/>
      </dsp:spPr>
      <dsp:style>
        <a:lnRef idx="0">
          <a:scrgbClr r="0" g="0" b="0"/>
        </a:lnRef>
        <a:fillRef idx="1">
          <a:scrgbClr r="0" g="0" b="0"/>
        </a:fillRef>
        <a:effectRef idx="0">
          <a:scrgbClr r="0" g="0" b="0"/>
        </a:effectRef>
        <a:fontRef idx="minor"/>
      </dsp:style>
    </dsp:sp>
    <dsp:sp modelId="{99F3462E-CB25-4E75-8376-05E5C7944148}">
      <dsp:nvSpPr>
        <dsp:cNvPr id="0" name=""/>
        <dsp:cNvSpPr/>
      </dsp:nvSpPr>
      <dsp:spPr>
        <a:xfrm>
          <a:off x="1724917" y="2973330"/>
          <a:ext cx="1408585" cy="1218592"/>
        </a:xfrm>
        <a:prstGeom prst="hexagon">
          <a:avLst>
            <a:gd name="adj" fmla="val 28570"/>
            <a:gd name="vf" fmla="val 115470"/>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t>Based on underlying concepts from ISAs</a:t>
          </a:r>
        </a:p>
      </dsp:txBody>
      <dsp:txXfrm>
        <a:off x="1958350" y="3175277"/>
        <a:ext cx="941719" cy="814698"/>
      </dsp:txXfrm>
    </dsp:sp>
    <dsp:sp modelId="{BCA8E0D5-1181-4155-8CC1-8C59B390E0EB}">
      <dsp:nvSpPr>
        <dsp:cNvPr id="0" name=""/>
        <dsp:cNvSpPr/>
      </dsp:nvSpPr>
      <dsp:spPr>
        <a:xfrm>
          <a:off x="800520" y="1942956"/>
          <a:ext cx="648517" cy="558783"/>
        </a:xfrm>
        <a:prstGeom prst="hexagon">
          <a:avLst>
            <a:gd name="adj" fmla="val 28900"/>
            <a:gd name="vf" fmla="val 115470"/>
          </a:avLst>
        </a:prstGeom>
        <a:solidFill>
          <a:schemeClr val="accent4">
            <a:lumMod val="90000"/>
          </a:schemeClr>
        </a:solidFill>
        <a:ln>
          <a:noFill/>
        </a:ln>
        <a:effectLst/>
      </dsp:spPr>
      <dsp:style>
        <a:lnRef idx="0">
          <a:scrgbClr r="0" g="0" b="0"/>
        </a:lnRef>
        <a:fillRef idx="1">
          <a:scrgbClr r="0" g="0" b="0"/>
        </a:fillRef>
        <a:effectRef idx="0">
          <a:scrgbClr r="0" g="0" b="0"/>
        </a:effectRef>
        <a:fontRef idx="minor"/>
      </dsp:style>
    </dsp:sp>
    <dsp:sp modelId="{49E4D52F-0AE4-40FD-99E6-F04B9F19C12B}">
      <dsp:nvSpPr>
        <dsp:cNvPr id="0" name=""/>
        <dsp:cNvSpPr/>
      </dsp:nvSpPr>
      <dsp:spPr>
        <a:xfrm>
          <a:off x="370902" y="2223815"/>
          <a:ext cx="1520948" cy="1218592"/>
        </a:xfrm>
        <a:prstGeom prst="hexagon">
          <a:avLst>
            <a:gd name="adj" fmla="val 28570"/>
            <a:gd name="vf" fmla="val 115470"/>
          </a:avLst>
        </a:prstGeom>
        <a:solidFill>
          <a:srgbClr val="289DD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t>Understandable, Clear &amp; Concise</a:t>
          </a:r>
        </a:p>
      </dsp:txBody>
      <dsp:txXfrm>
        <a:off x="613698" y="2418345"/>
        <a:ext cx="1035356" cy="829532"/>
      </dsp:txXfrm>
    </dsp:sp>
    <dsp:sp modelId="{DFAE8595-185E-4084-8CF0-75C7D342918F}">
      <dsp:nvSpPr>
        <dsp:cNvPr id="0" name=""/>
        <dsp:cNvSpPr/>
      </dsp:nvSpPr>
      <dsp:spPr>
        <a:xfrm>
          <a:off x="427083" y="747839"/>
          <a:ext cx="1408585" cy="1218592"/>
        </a:xfrm>
        <a:prstGeom prst="hexagon">
          <a:avLst>
            <a:gd name="adj" fmla="val 28570"/>
            <a:gd name="vf" fmla="val 115470"/>
          </a:avLst>
        </a:prstGeom>
        <a:solidFill>
          <a:srgbClr val="00AA5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t>Essential Explanatory  Material</a:t>
          </a:r>
        </a:p>
      </dsp:txBody>
      <dsp:txXfrm>
        <a:off x="660516" y="949786"/>
        <a:ext cx="941719" cy="81469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836AA5-A5F3-4739-9713-379111F0920E}">
      <dsp:nvSpPr>
        <dsp:cNvPr id="0" name=""/>
        <dsp:cNvSpPr/>
      </dsp:nvSpPr>
      <dsp:spPr>
        <a:xfrm>
          <a:off x="66638" y="41324"/>
          <a:ext cx="1716942" cy="1552276"/>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A214CF-F7A3-472A-8929-4D0C1846A2EC}">
      <dsp:nvSpPr>
        <dsp:cNvPr id="0" name=""/>
        <dsp:cNvSpPr/>
      </dsp:nvSpPr>
      <dsp:spPr>
        <a:xfrm>
          <a:off x="521207" y="202228"/>
          <a:ext cx="762747" cy="119091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D6E30D-C5F8-4736-B703-B2E2A5DA55D9}">
      <dsp:nvSpPr>
        <dsp:cNvPr id="0" name=""/>
        <dsp:cNvSpPr/>
      </dsp:nvSpPr>
      <dsp:spPr>
        <a:xfrm>
          <a:off x="463501" y="1664983"/>
          <a:ext cx="1105193" cy="672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b="1" kern="1200">
              <a:solidFill>
                <a:srgbClr val="23500B"/>
              </a:solidFill>
            </a:rPr>
            <a:t>Flow of Audit</a:t>
          </a:r>
        </a:p>
      </dsp:txBody>
      <dsp:txXfrm>
        <a:off x="463501" y="1664983"/>
        <a:ext cx="1105193" cy="672329"/>
      </dsp:txXfrm>
    </dsp:sp>
    <dsp:sp modelId="{5B4A9CBD-1606-4192-A3E7-23F55E1F9EC1}">
      <dsp:nvSpPr>
        <dsp:cNvPr id="0" name=""/>
        <dsp:cNvSpPr/>
      </dsp:nvSpPr>
      <dsp:spPr>
        <a:xfrm>
          <a:off x="1813017" y="407064"/>
          <a:ext cx="796496" cy="732928"/>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6773D6-791C-452D-8446-3F881298826A}">
      <dsp:nvSpPr>
        <dsp:cNvPr id="0" name=""/>
        <dsp:cNvSpPr/>
      </dsp:nvSpPr>
      <dsp:spPr>
        <a:xfrm>
          <a:off x="2007013" y="568149"/>
          <a:ext cx="390673" cy="39067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2083CC-ABBD-4B40-A120-E7E84B8B9874}">
      <dsp:nvSpPr>
        <dsp:cNvPr id="0" name=""/>
        <dsp:cNvSpPr/>
      </dsp:nvSpPr>
      <dsp:spPr>
        <a:xfrm>
          <a:off x="1730650" y="1329332"/>
          <a:ext cx="870209" cy="4464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44500">
            <a:lnSpc>
              <a:spcPct val="100000"/>
            </a:lnSpc>
            <a:spcBef>
              <a:spcPct val="0"/>
            </a:spcBef>
            <a:spcAft>
              <a:spcPct val="35000"/>
            </a:spcAft>
            <a:buNone/>
            <a:defRPr cap="all"/>
          </a:pPr>
          <a:r>
            <a:rPr lang="en-US" sz="1000" b="1" u="sng" kern="1200" cap="none">
              <a:solidFill>
                <a:srgbClr val="23500B"/>
              </a:solidFill>
              <a:latin typeface="Arial" panose="020B0604020202020204" pitchFamily="34" charset="0"/>
              <a:cs typeface="Arial" panose="020B0604020202020204" pitchFamily="34" charset="0"/>
            </a:rPr>
            <a:t>Part 1</a:t>
          </a:r>
          <a:r>
            <a:rPr lang="en-US" sz="1000" b="0" u="sng" kern="1200" cap="none">
              <a:solidFill>
                <a:srgbClr val="23500B"/>
              </a:solidFill>
              <a:latin typeface="Arial" panose="020B0604020202020204" pitchFamily="34" charset="0"/>
              <a:cs typeface="Arial" panose="020B0604020202020204" pitchFamily="34" charset="0"/>
            </a:rPr>
            <a:t>:</a:t>
          </a:r>
          <a:r>
            <a:rPr lang="en-US" sz="1000" b="0" kern="1200" cap="none">
              <a:solidFill>
                <a:srgbClr val="23500B"/>
              </a:solidFill>
              <a:latin typeface="Arial" panose="020B0604020202020204" pitchFamily="34" charset="0"/>
              <a:cs typeface="Arial" panose="020B0604020202020204" pitchFamily="34" charset="0"/>
            </a:rPr>
            <a:t> </a:t>
          </a:r>
        </a:p>
        <a:p>
          <a:pPr marL="0" lvl="0" indent="0" algn="ctr" defTabSz="444500">
            <a:lnSpc>
              <a:spcPct val="100000"/>
            </a:lnSpc>
            <a:spcBef>
              <a:spcPct val="0"/>
            </a:spcBef>
            <a:spcAft>
              <a:spcPct val="35000"/>
            </a:spcAft>
            <a:buNone/>
            <a:defRPr cap="all"/>
          </a:pPr>
          <a:r>
            <a:rPr lang="en-US" sz="1000" b="0" kern="1200" cap="none">
              <a:solidFill>
                <a:srgbClr val="23500B"/>
              </a:solidFill>
              <a:latin typeface="Arial" panose="020B0604020202020204" pitchFamily="34" charset="0"/>
              <a:cs typeface="Arial" panose="020B0604020202020204" pitchFamily="34" charset="0"/>
            </a:rPr>
            <a:t>Fundamental Concepts and General Principles</a:t>
          </a:r>
        </a:p>
      </dsp:txBody>
      <dsp:txXfrm>
        <a:off x="1730650" y="1329332"/>
        <a:ext cx="870209" cy="446484"/>
      </dsp:txXfrm>
    </dsp:sp>
    <dsp:sp modelId="{CD6FE194-4B32-4FFD-A5E6-C6B644AFB02D}">
      <dsp:nvSpPr>
        <dsp:cNvPr id="0" name=""/>
        <dsp:cNvSpPr/>
      </dsp:nvSpPr>
      <dsp:spPr>
        <a:xfrm>
          <a:off x="2633876" y="390546"/>
          <a:ext cx="796496" cy="732928"/>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3DCD15-FA13-44D2-82CB-E8593120B3F0}">
      <dsp:nvSpPr>
        <dsp:cNvPr id="0" name=""/>
        <dsp:cNvSpPr/>
      </dsp:nvSpPr>
      <dsp:spPr>
        <a:xfrm>
          <a:off x="2830610" y="554761"/>
          <a:ext cx="390673" cy="39067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5A556A-F629-4A74-8998-9C4528885B9B}">
      <dsp:nvSpPr>
        <dsp:cNvPr id="0" name=""/>
        <dsp:cNvSpPr/>
      </dsp:nvSpPr>
      <dsp:spPr>
        <a:xfrm>
          <a:off x="2588313" y="1652672"/>
          <a:ext cx="858935" cy="4464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44500">
            <a:lnSpc>
              <a:spcPct val="100000"/>
            </a:lnSpc>
            <a:spcBef>
              <a:spcPct val="0"/>
            </a:spcBef>
            <a:spcAft>
              <a:spcPct val="35000"/>
            </a:spcAft>
            <a:buNone/>
            <a:defRPr cap="all"/>
          </a:pPr>
          <a:r>
            <a:rPr lang="en-US" sz="1000" b="1" u="sng" kern="1200" cap="none">
              <a:solidFill>
                <a:srgbClr val="23500B"/>
              </a:solidFill>
              <a:latin typeface="Arial" panose="020B0604020202020204" pitchFamily="34" charset="0"/>
              <a:cs typeface="Arial" panose="020B0604020202020204" pitchFamily="34" charset="0"/>
            </a:rPr>
            <a:t>Part 2</a:t>
          </a:r>
          <a:r>
            <a:rPr lang="en-US" sz="1000" b="0" u="sng" kern="1200" cap="none">
              <a:solidFill>
                <a:srgbClr val="23500B"/>
              </a:solidFill>
              <a:latin typeface="Arial" panose="020B0604020202020204" pitchFamily="34" charset="0"/>
              <a:cs typeface="Arial" panose="020B0604020202020204" pitchFamily="34" charset="0"/>
            </a:rPr>
            <a:t>: </a:t>
          </a:r>
        </a:p>
        <a:p>
          <a:pPr marL="0" lvl="0" indent="0" algn="ctr" defTabSz="444500">
            <a:lnSpc>
              <a:spcPct val="100000"/>
            </a:lnSpc>
            <a:spcBef>
              <a:spcPct val="0"/>
            </a:spcBef>
            <a:spcAft>
              <a:spcPct val="35000"/>
            </a:spcAft>
            <a:buNone/>
            <a:defRPr cap="all"/>
          </a:pPr>
          <a:r>
            <a:rPr lang="en-US" sz="1000" b="0" kern="1200" cap="none">
              <a:solidFill>
                <a:srgbClr val="23500B"/>
              </a:solidFill>
              <a:latin typeface="Arial" panose="020B0604020202020204" pitchFamily="34" charset="0"/>
              <a:cs typeface="Arial" panose="020B0604020202020204" pitchFamily="34" charset="0"/>
            </a:rPr>
            <a:t>Audit Evidence and Documentation</a:t>
          </a:r>
        </a:p>
      </dsp:txBody>
      <dsp:txXfrm>
        <a:off x="2588313" y="1652672"/>
        <a:ext cx="858935" cy="446484"/>
      </dsp:txXfrm>
    </dsp:sp>
    <dsp:sp modelId="{2D853A88-48EC-4672-A9B7-5904AE2A5BD3}">
      <dsp:nvSpPr>
        <dsp:cNvPr id="0" name=""/>
        <dsp:cNvSpPr/>
      </dsp:nvSpPr>
      <dsp:spPr>
        <a:xfrm>
          <a:off x="3448600" y="376996"/>
          <a:ext cx="796496" cy="732928"/>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8C54DF-342F-406D-B278-D0F2DC3D7BC6}">
      <dsp:nvSpPr>
        <dsp:cNvPr id="0" name=""/>
        <dsp:cNvSpPr/>
      </dsp:nvSpPr>
      <dsp:spPr>
        <a:xfrm>
          <a:off x="3638563" y="529390"/>
          <a:ext cx="390673" cy="39067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B80AA00-9AB9-4F86-B012-0FF4224F20A1}">
      <dsp:nvSpPr>
        <dsp:cNvPr id="0" name=""/>
        <dsp:cNvSpPr/>
      </dsp:nvSpPr>
      <dsp:spPr>
        <a:xfrm>
          <a:off x="3433938" y="1280777"/>
          <a:ext cx="902501" cy="4464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44500">
            <a:lnSpc>
              <a:spcPct val="100000"/>
            </a:lnSpc>
            <a:spcBef>
              <a:spcPct val="0"/>
            </a:spcBef>
            <a:spcAft>
              <a:spcPct val="35000"/>
            </a:spcAft>
            <a:buNone/>
            <a:defRPr cap="all"/>
          </a:pPr>
          <a:r>
            <a:rPr lang="en-US" sz="1000" b="1" u="sng" kern="1200" cap="none">
              <a:solidFill>
                <a:srgbClr val="23500B"/>
              </a:solidFill>
              <a:latin typeface="Arial" panose="020B0604020202020204" pitchFamily="34" charset="0"/>
              <a:cs typeface="Arial" panose="020B0604020202020204" pitchFamily="34" charset="0"/>
            </a:rPr>
            <a:t>Part 3</a:t>
          </a:r>
          <a:r>
            <a:rPr lang="en-US" sz="1000" b="0" kern="1200" cap="none">
              <a:solidFill>
                <a:srgbClr val="23500B"/>
              </a:solidFill>
              <a:latin typeface="Arial" panose="020B0604020202020204" pitchFamily="34" charset="0"/>
              <a:cs typeface="Arial" panose="020B0604020202020204" pitchFamily="34" charset="0"/>
            </a:rPr>
            <a:t>: </a:t>
          </a:r>
        </a:p>
        <a:p>
          <a:pPr marL="0" lvl="0" indent="0" algn="ctr" defTabSz="444500">
            <a:lnSpc>
              <a:spcPct val="100000"/>
            </a:lnSpc>
            <a:spcBef>
              <a:spcPct val="0"/>
            </a:spcBef>
            <a:spcAft>
              <a:spcPct val="35000"/>
            </a:spcAft>
            <a:buNone/>
            <a:defRPr cap="all"/>
          </a:pPr>
          <a:r>
            <a:rPr lang="en-US" sz="1000" b="0" kern="1200" cap="none">
              <a:solidFill>
                <a:srgbClr val="23500B"/>
              </a:solidFill>
              <a:latin typeface="Arial" panose="020B0604020202020204" pitchFamily="34" charset="0"/>
              <a:cs typeface="Arial" panose="020B0604020202020204" pitchFamily="34" charset="0"/>
            </a:rPr>
            <a:t>Engagement Quality Management</a:t>
          </a:r>
        </a:p>
      </dsp:txBody>
      <dsp:txXfrm>
        <a:off x="3433938" y="1280777"/>
        <a:ext cx="902501" cy="446484"/>
      </dsp:txXfrm>
    </dsp:sp>
    <dsp:sp modelId="{8FE0AF13-7CF7-4AD1-9CB9-EDA44D1A673F}">
      <dsp:nvSpPr>
        <dsp:cNvPr id="0" name=""/>
        <dsp:cNvSpPr/>
      </dsp:nvSpPr>
      <dsp:spPr>
        <a:xfrm>
          <a:off x="4270936" y="368791"/>
          <a:ext cx="796496" cy="732928"/>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A909F35-EB9A-4613-807C-89DEEC65FF6B}">
      <dsp:nvSpPr>
        <dsp:cNvPr id="0" name=""/>
        <dsp:cNvSpPr/>
      </dsp:nvSpPr>
      <dsp:spPr>
        <a:xfrm>
          <a:off x="4464246" y="523675"/>
          <a:ext cx="390673" cy="390673"/>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6CA6F5-D49F-4AEA-AC4B-FBBF28DB2453}">
      <dsp:nvSpPr>
        <dsp:cNvPr id="0" name=""/>
        <dsp:cNvSpPr/>
      </dsp:nvSpPr>
      <dsp:spPr>
        <a:xfrm>
          <a:off x="4214482" y="1581426"/>
          <a:ext cx="999499" cy="4464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44500">
            <a:lnSpc>
              <a:spcPct val="100000"/>
            </a:lnSpc>
            <a:spcBef>
              <a:spcPct val="0"/>
            </a:spcBef>
            <a:spcAft>
              <a:spcPct val="35000"/>
            </a:spcAft>
            <a:buNone/>
            <a:defRPr cap="all"/>
          </a:pPr>
          <a:r>
            <a:rPr lang="en-US" sz="1000" b="1" u="sng" kern="1200" cap="none">
              <a:solidFill>
                <a:srgbClr val="23500B"/>
              </a:solidFill>
              <a:latin typeface="Arial" panose="020B0604020202020204" pitchFamily="34" charset="0"/>
              <a:cs typeface="Arial" panose="020B0604020202020204" pitchFamily="34" charset="0"/>
            </a:rPr>
            <a:t>Part 4:</a:t>
          </a:r>
        </a:p>
        <a:p>
          <a:pPr marL="0" lvl="0" indent="0" algn="ctr" defTabSz="444500">
            <a:lnSpc>
              <a:spcPct val="100000"/>
            </a:lnSpc>
            <a:spcBef>
              <a:spcPct val="0"/>
            </a:spcBef>
            <a:spcAft>
              <a:spcPct val="35000"/>
            </a:spcAft>
            <a:buNone/>
            <a:defRPr cap="all"/>
          </a:pPr>
          <a:r>
            <a:rPr lang="en-US" sz="1000" b="0" kern="1200" cap="none">
              <a:solidFill>
                <a:srgbClr val="23500B"/>
              </a:solidFill>
              <a:latin typeface="Arial" panose="020B0604020202020204" pitchFamily="34" charset="0"/>
              <a:cs typeface="Arial" panose="020B0604020202020204" pitchFamily="34" charset="0"/>
            </a:rPr>
            <a:t> Acceptance or Continuance of an Audit Engagement and Initial Audit Engagements</a:t>
          </a:r>
        </a:p>
      </dsp:txBody>
      <dsp:txXfrm>
        <a:off x="4214482" y="1581426"/>
        <a:ext cx="999499" cy="446484"/>
      </dsp:txXfrm>
    </dsp:sp>
    <dsp:sp modelId="{185ED00E-84B0-4D57-9666-ED997DFDF16A}">
      <dsp:nvSpPr>
        <dsp:cNvPr id="0" name=""/>
        <dsp:cNvSpPr/>
      </dsp:nvSpPr>
      <dsp:spPr>
        <a:xfrm>
          <a:off x="5095635" y="369014"/>
          <a:ext cx="796496" cy="732928"/>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86F6E00-BBCC-4210-B815-A55A8D66327F}">
      <dsp:nvSpPr>
        <dsp:cNvPr id="0" name=""/>
        <dsp:cNvSpPr/>
      </dsp:nvSpPr>
      <dsp:spPr>
        <a:xfrm>
          <a:off x="5300933" y="517632"/>
          <a:ext cx="390673" cy="390673"/>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875E2C-B2F4-40BB-862C-3CFD500D5F5D}">
      <dsp:nvSpPr>
        <dsp:cNvPr id="0" name=""/>
        <dsp:cNvSpPr/>
      </dsp:nvSpPr>
      <dsp:spPr>
        <a:xfrm>
          <a:off x="5034171" y="1314450"/>
          <a:ext cx="999499" cy="4872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44500">
            <a:lnSpc>
              <a:spcPct val="100000"/>
            </a:lnSpc>
            <a:spcBef>
              <a:spcPct val="0"/>
            </a:spcBef>
            <a:spcAft>
              <a:spcPct val="35000"/>
            </a:spcAft>
            <a:buNone/>
            <a:defRPr cap="all"/>
          </a:pPr>
          <a:r>
            <a:rPr lang="en-US" sz="1000" b="1" u="sng" kern="1200" cap="none">
              <a:solidFill>
                <a:srgbClr val="23500B"/>
              </a:solidFill>
              <a:latin typeface="Arial" panose="020B0604020202020204" pitchFamily="34" charset="0"/>
              <a:cs typeface="Arial" panose="020B0604020202020204" pitchFamily="34" charset="0"/>
            </a:rPr>
            <a:t>Part 5: </a:t>
          </a:r>
        </a:p>
        <a:p>
          <a:pPr marL="0" lvl="0" indent="0" algn="ctr" defTabSz="444500">
            <a:lnSpc>
              <a:spcPct val="100000"/>
            </a:lnSpc>
            <a:spcBef>
              <a:spcPct val="0"/>
            </a:spcBef>
            <a:spcAft>
              <a:spcPct val="35000"/>
            </a:spcAft>
            <a:buNone/>
            <a:defRPr cap="all"/>
          </a:pPr>
          <a:r>
            <a:rPr lang="en-US" sz="1000" b="0" kern="1200" cap="none">
              <a:solidFill>
                <a:srgbClr val="23500B"/>
              </a:solidFill>
              <a:latin typeface="Arial" panose="020B0604020202020204" pitchFamily="34" charset="0"/>
              <a:cs typeface="Arial" panose="020B0604020202020204" pitchFamily="34" charset="0"/>
            </a:rPr>
            <a:t>Planning</a:t>
          </a:r>
        </a:p>
      </dsp:txBody>
      <dsp:txXfrm>
        <a:off x="5034171" y="1314450"/>
        <a:ext cx="999499" cy="487235"/>
      </dsp:txXfrm>
    </dsp:sp>
    <dsp:sp modelId="{FE7F7D03-C83E-476A-98B9-6624C13B1BBD}">
      <dsp:nvSpPr>
        <dsp:cNvPr id="0" name=""/>
        <dsp:cNvSpPr/>
      </dsp:nvSpPr>
      <dsp:spPr>
        <a:xfrm>
          <a:off x="5913126" y="356646"/>
          <a:ext cx="796496" cy="732928"/>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EB10DE0-E59C-4EB5-9AA4-E1E3F2BD0746}">
      <dsp:nvSpPr>
        <dsp:cNvPr id="0" name=""/>
        <dsp:cNvSpPr/>
      </dsp:nvSpPr>
      <dsp:spPr>
        <a:xfrm>
          <a:off x="6106416" y="499601"/>
          <a:ext cx="390673" cy="390673"/>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1CF21A-385D-44CF-A0A7-5C84795ECC32}">
      <dsp:nvSpPr>
        <dsp:cNvPr id="0" name=""/>
        <dsp:cNvSpPr/>
      </dsp:nvSpPr>
      <dsp:spPr>
        <a:xfrm>
          <a:off x="5865984" y="1559347"/>
          <a:ext cx="788815" cy="4464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44500">
            <a:lnSpc>
              <a:spcPct val="100000"/>
            </a:lnSpc>
            <a:spcBef>
              <a:spcPct val="0"/>
            </a:spcBef>
            <a:spcAft>
              <a:spcPct val="35000"/>
            </a:spcAft>
            <a:buNone/>
            <a:defRPr cap="all"/>
          </a:pPr>
          <a:r>
            <a:rPr lang="en-US" sz="1000" b="1" u="sng" kern="1200" cap="none">
              <a:solidFill>
                <a:srgbClr val="23500B"/>
              </a:solidFill>
              <a:latin typeface="Arial" panose="020B0604020202020204" pitchFamily="34" charset="0"/>
              <a:cs typeface="Arial" panose="020B0604020202020204" pitchFamily="34" charset="0"/>
            </a:rPr>
            <a:t>Part 6</a:t>
          </a:r>
          <a:r>
            <a:rPr lang="en-US" sz="1000" b="0" u="sng" kern="1200" cap="none">
              <a:solidFill>
                <a:srgbClr val="23500B"/>
              </a:solidFill>
              <a:latin typeface="Arial" panose="020B0604020202020204" pitchFamily="34" charset="0"/>
              <a:cs typeface="Arial" panose="020B0604020202020204" pitchFamily="34" charset="0"/>
            </a:rPr>
            <a:t>: </a:t>
          </a:r>
        </a:p>
        <a:p>
          <a:pPr marL="0" lvl="0" indent="0" algn="ctr" defTabSz="444500">
            <a:lnSpc>
              <a:spcPct val="100000"/>
            </a:lnSpc>
            <a:spcBef>
              <a:spcPct val="0"/>
            </a:spcBef>
            <a:spcAft>
              <a:spcPct val="35000"/>
            </a:spcAft>
            <a:buNone/>
            <a:defRPr cap="all"/>
          </a:pPr>
          <a:r>
            <a:rPr lang="en-US" sz="1000" b="0" kern="1200" cap="none">
              <a:solidFill>
                <a:srgbClr val="23500B"/>
              </a:solidFill>
              <a:latin typeface="Arial" panose="020B0604020202020204" pitchFamily="34" charset="0"/>
              <a:cs typeface="Arial" panose="020B0604020202020204" pitchFamily="34" charset="0"/>
            </a:rPr>
            <a:t>Risk Identification and Assessment</a:t>
          </a:r>
        </a:p>
      </dsp:txBody>
      <dsp:txXfrm>
        <a:off x="5865984" y="1559347"/>
        <a:ext cx="788815" cy="446484"/>
      </dsp:txXfrm>
    </dsp:sp>
    <dsp:sp modelId="{CB9EC71B-50F8-43B7-A02D-4DD068317DA1}">
      <dsp:nvSpPr>
        <dsp:cNvPr id="0" name=""/>
        <dsp:cNvSpPr/>
      </dsp:nvSpPr>
      <dsp:spPr>
        <a:xfrm>
          <a:off x="6738519" y="354705"/>
          <a:ext cx="796496" cy="732928"/>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033411-F973-4EDD-979D-5C0061CD76AE}">
      <dsp:nvSpPr>
        <dsp:cNvPr id="0" name=""/>
        <dsp:cNvSpPr/>
      </dsp:nvSpPr>
      <dsp:spPr>
        <a:xfrm>
          <a:off x="6944866" y="500363"/>
          <a:ext cx="390673" cy="390673"/>
        </a:xfrm>
        <a:prstGeom prst="rect">
          <a:avLst/>
        </a:prstGeom>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D5906AC-B745-4DDC-B692-D969055A6211}">
      <dsp:nvSpPr>
        <dsp:cNvPr id="0" name=""/>
        <dsp:cNvSpPr/>
      </dsp:nvSpPr>
      <dsp:spPr>
        <a:xfrm>
          <a:off x="6796134" y="1319210"/>
          <a:ext cx="798883" cy="4464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44500">
            <a:lnSpc>
              <a:spcPct val="100000"/>
            </a:lnSpc>
            <a:spcBef>
              <a:spcPct val="0"/>
            </a:spcBef>
            <a:spcAft>
              <a:spcPct val="35000"/>
            </a:spcAft>
            <a:buNone/>
            <a:defRPr cap="all"/>
          </a:pPr>
          <a:r>
            <a:rPr lang="en-US" sz="1000" b="1" u="sng" kern="1200" cap="none">
              <a:solidFill>
                <a:srgbClr val="23500B"/>
              </a:solidFill>
              <a:latin typeface="Arial" panose="020B0604020202020204" pitchFamily="34" charset="0"/>
              <a:cs typeface="Arial" panose="020B0604020202020204" pitchFamily="34" charset="0"/>
            </a:rPr>
            <a:t>Part 7</a:t>
          </a:r>
          <a:r>
            <a:rPr lang="en-US" sz="1000" b="0" u="sng" kern="1200" cap="none">
              <a:solidFill>
                <a:srgbClr val="23500B"/>
              </a:solidFill>
              <a:latin typeface="Arial" panose="020B0604020202020204" pitchFamily="34" charset="0"/>
              <a:cs typeface="Arial" panose="020B0604020202020204" pitchFamily="34" charset="0"/>
            </a:rPr>
            <a:t>: </a:t>
          </a:r>
        </a:p>
        <a:p>
          <a:pPr marL="0" lvl="0" indent="0" algn="ctr" defTabSz="444500">
            <a:lnSpc>
              <a:spcPct val="100000"/>
            </a:lnSpc>
            <a:spcBef>
              <a:spcPct val="0"/>
            </a:spcBef>
            <a:spcAft>
              <a:spcPct val="35000"/>
            </a:spcAft>
            <a:buNone/>
            <a:defRPr cap="all"/>
          </a:pPr>
          <a:r>
            <a:rPr lang="en-US" sz="1000" b="0" kern="1200" cap="none">
              <a:solidFill>
                <a:srgbClr val="23500B"/>
              </a:solidFill>
              <a:latin typeface="Arial" panose="020B0604020202020204" pitchFamily="34" charset="0"/>
              <a:cs typeface="Arial" panose="020B0604020202020204" pitchFamily="34" charset="0"/>
            </a:rPr>
            <a:t>Responding to Assessed Risks of Material Misstatement</a:t>
          </a:r>
        </a:p>
      </dsp:txBody>
      <dsp:txXfrm>
        <a:off x="6796134" y="1319210"/>
        <a:ext cx="798883" cy="446484"/>
      </dsp:txXfrm>
    </dsp:sp>
    <dsp:sp modelId="{2E60D7F4-0AD3-47FF-A6D9-8A6C54C2EC1D}">
      <dsp:nvSpPr>
        <dsp:cNvPr id="0" name=""/>
        <dsp:cNvSpPr/>
      </dsp:nvSpPr>
      <dsp:spPr>
        <a:xfrm>
          <a:off x="7562946" y="338330"/>
          <a:ext cx="796496" cy="732928"/>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356080-A5BC-480E-9D57-2CAAEA712830}">
      <dsp:nvSpPr>
        <dsp:cNvPr id="0" name=""/>
        <dsp:cNvSpPr/>
      </dsp:nvSpPr>
      <dsp:spPr>
        <a:xfrm>
          <a:off x="7766798" y="517306"/>
          <a:ext cx="390673" cy="390673"/>
        </a:xfrm>
        <a:prstGeom prst="rect">
          <a:avLst/>
        </a:prstGeom>
        <a:blipFill>
          <a:blip xmlns:r="http://schemas.openxmlformats.org/officeDocument/2006/relationships" r:embed="rId17">
            <a:extLst>
              <a:ext uri="{96DAC541-7B7A-43D3-8B79-37D633B846F1}">
                <asvg:svgBlip xmlns:asvg="http://schemas.microsoft.com/office/drawing/2016/SVG/main" r:embed="rId18"/>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4D8EEB-85E9-4E82-948E-26190167F08F}">
      <dsp:nvSpPr>
        <dsp:cNvPr id="0" name=""/>
        <dsp:cNvSpPr/>
      </dsp:nvSpPr>
      <dsp:spPr>
        <a:xfrm>
          <a:off x="7432480" y="1562329"/>
          <a:ext cx="1116210" cy="4464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44500">
            <a:lnSpc>
              <a:spcPct val="100000"/>
            </a:lnSpc>
            <a:spcBef>
              <a:spcPct val="0"/>
            </a:spcBef>
            <a:spcAft>
              <a:spcPct val="35000"/>
            </a:spcAft>
            <a:buNone/>
            <a:defRPr cap="all"/>
          </a:pPr>
          <a:r>
            <a:rPr lang="en-US" sz="1000" b="1" u="sng" kern="1200" cap="none">
              <a:solidFill>
                <a:srgbClr val="23500B"/>
              </a:solidFill>
              <a:latin typeface="Arial" panose="020B0604020202020204" pitchFamily="34" charset="0"/>
              <a:cs typeface="Arial" panose="020B0604020202020204" pitchFamily="34" charset="0"/>
            </a:rPr>
            <a:t>Part 8</a:t>
          </a:r>
          <a:r>
            <a:rPr lang="en-US" sz="1000" b="0" u="sng" kern="1200" cap="none">
              <a:solidFill>
                <a:srgbClr val="23500B"/>
              </a:solidFill>
              <a:latin typeface="Arial" panose="020B0604020202020204" pitchFamily="34" charset="0"/>
              <a:cs typeface="Arial" panose="020B0604020202020204" pitchFamily="34" charset="0"/>
            </a:rPr>
            <a:t>: </a:t>
          </a:r>
        </a:p>
        <a:p>
          <a:pPr marL="0" lvl="0" indent="0" algn="ctr" defTabSz="444500">
            <a:lnSpc>
              <a:spcPct val="100000"/>
            </a:lnSpc>
            <a:spcBef>
              <a:spcPct val="0"/>
            </a:spcBef>
            <a:spcAft>
              <a:spcPct val="35000"/>
            </a:spcAft>
            <a:buNone/>
            <a:defRPr cap="all"/>
          </a:pPr>
          <a:r>
            <a:rPr lang="en-US" sz="1000" b="0" kern="1200" cap="none">
              <a:solidFill>
                <a:srgbClr val="23500B"/>
              </a:solidFill>
              <a:latin typeface="Arial" panose="020B0604020202020204" pitchFamily="34" charset="0"/>
              <a:cs typeface="Arial" panose="020B0604020202020204" pitchFamily="34" charset="0"/>
            </a:rPr>
            <a:t>Concluding</a:t>
          </a:r>
        </a:p>
      </dsp:txBody>
      <dsp:txXfrm>
        <a:off x="7432480" y="1562329"/>
        <a:ext cx="1116210" cy="446484"/>
      </dsp:txXfrm>
    </dsp:sp>
    <dsp:sp modelId="{76081B13-20F7-4400-ADBE-6E13121AC45A}">
      <dsp:nvSpPr>
        <dsp:cNvPr id="0" name=""/>
        <dsp:cNvSpPr/>
      </dsp:nvSpPr>
      <dsp:spPr>
        <a:xfrm>
          <a:off x="8399254" y="330419"/>
          <a:ext cx="678621" cy="752477"/>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7EED61-9E42-429F-A4BD-4E90B46A78D5}">
      <dsp:nvSpPr>
        <dsp:cNvPr id="0" name=""/>
        <dsp:cNvSpPr/>
      </dsp:nvSpPr>
      <dsp:spPr>
        <a:xfrm>
          <a:off x="8577158" y="510782"/>
          <a:ext cx="390673" cy="390673"/>
        </a:xfrm>
        <a:prstGeom prst="rect">
          <a:avLst/>
        </a:prstGeom>
        <a:blipFill>
          <a:blip xmlns:r="http://schemas.openxmlformats.org/officeDocument/2006/relationships"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5166EE-2B9F-443A-BBA9-6CBC66416915}">
      <dsp:nvSpPr>
        <dsp:cNvPr id="0" name=""/>
        <dsp:cNvSpPr/>
      </dsp:nvSpPr>
      <dsp:spPr>
        <a:xfrm>
          <a:off x="8374193" y="1314448"/>
          <a:ext cx="676021" cy="4464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44500">
            <a:lnSpc>
              <a:spcPct val="100000"/>
            </a:lnSpc>
            <a:spcBef>
              <a:spcPct val="0"/>
            </a:spcBef>
            <a:spcAft>
              <a:spcPct val="35000"/>
            </a:spcAft>
            <a:buNone/>
            <a:defRPr cap="all"/>
          </a:pPr>
          <a:r>
            <a:rPr lang="en-US" sz="1000" b="1" u="sng" kern="1200" cap="none">
              <a:solidFill>
                <a:srgbClr val="23500B"/>
              </a:solidFill>
              <a:latin typeface="Arial" panose="020B0604020202020204" pitchFamily="34" charset="0"/>
              <a:cs typeface="Arial" panose="020B0604020202020204" pitchFamily="34" charset="0"/>
            </a:rPr>
            <a:t>Part 9</a:t>
          </a:r>
          <a:r>
            <a:rPr lang="en-US" sz="1000" b="0" u="sng" kern="1200" cap="none">
              <a:solidFill>
                <a:srgbClr val="23500B"/>
              </a:solidFill>
              <a:latin typeface="Arial" panose="020B0604020202020204" pitchFamily="34" charset="0"/>
              <a:cs typeface="Arial" panose="020B0604020202020204" pitchFamily="34" charset="0"/>
            </a:rPr>
            <a:t>: </a:t>
          </a:r>
        </a:p>
        <a:p>
          <a:pPr marL="0" lvl="0" indent="0" algn="ctr" defTabSz="444500">
            <a:lnSpc>
              <a:spcPct val="100000"/>
            </a:lnSpc>
            <a:spcBef>
              <a:spcPct val="0"/>
            </a:spcBef>
            <a:spcAft>
              <a:spcPct val="35000"/>
            </a:spcAft>
            <a:buNone/>
            <a:defRPr cap="all"/>
          </a:pPr>
          <a:r>
            <a:rPr lang="en-US" sz="1000" b="0" kern="1200" cap="none">
              <a:solidFill>
                <a:srgbClr val="23500B"/>
              </a:solidFill>
              <a:latin typeface="Arial" panose="020B0604020202020204" pitchFamily="34" charset="0"/>
              <a:cs typeface="Arial" panose="020B0604020202020204" pitchFamily="34" charset="0"/>
            </a:rPr>
            <a:t>Forming an Opinion and Reporting</a:t>
          </a:r>
        </a:p>
      </dsp:txBody>
      <dsp:txXfrm>
        <a:off x="8374193" y="1314448"/>
        <a:ext cx="676021" cy="446484"/>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446F220-EF89-4301-8469-DFAD597EBCAE}"/>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pPr>
              <a:defRPr/>
            </a:pPr>
            <a:endParaRPr lang="en-NZ"/>
          </a:p>
        </p:txBody>
      </p:sp>
      <p:sp>
        <p:nvSpPr>
          <p:cNvPr id="3" name="Date Placeholder 2">
            <a:extLst>
              <a:ext uri="{FF2B5EF4-FFF2-40B4-BE49-F238E27FC236}">
                <a16:creationId xmlns:a16="http://schemas.microsoft.com/office/drawing/2014/main" id="{2E0C0A5C-CB4F-4CDD-BA19-85BB2A10FBF5}"/>
              </a:ext>
            </a:extLst>
          </p:cNvPr>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pPr>
              <a:defRPr/>
            </a:pPr>
            <a:fld id="{23557CC1-3D54-4850-BAD1-E8B9C48D69D1}" type="datetimeFigureOut">
              <a:rPr lang="en-NZ"/>
              <a:pPr>
                <a:defRPr/>
              </a:pPr>
              <a:t>13/10/2021</a:t>
            </a:fld>
            <a:endParaRPr lang="en-NZ"/>
          </a:p>
        </p:txBody>
      </p:sp>
      <p:sp>
        <p:nvSpPr>
          <p:cNvPr id="4" name="Footer Placeholder 3">
            <a:extLst>
              <a:ext uri="{FF2B5EF4-FFF2-40B4-BE49-F238E27FC236}">
                <a16:creationId xmlns:a16="http://schemas.microsoft.com/office/drawing/2014/main" id="{C9D0D05E-6D98-4148-AAAB-DAD751968BB7}"/>
              </a:ext>
            </a:extLst>
          </p:cNvPr>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pPr>
              <a:defRPr/>
            </a:pPr>
            <a:endParaRPr lang="en-NZ"/>
          </a:p>
        </p:txBody>
      </p:sp>
      <p:sp>
        <p:nvSpPr>
          <p:cNvPr id="5" name="Slide Number Placeholder 4">
            <a:extLst>
              <a:ext uri="{FF2B5EF4-FFF2-40B4-BE49-F238E27FC236}">
                <a16:creationId xmlns:a16="http://schemas.microsoft.com/office/drawing/2014/main" id="{601238D0-C60A-4FB7-B35C-072BAF1F3E5D}"/>
              </a:ext>
            </a:extLst>
          </p:cNvPr>
          <p:cNvSpPr>
            <a:spLocks noGrp="1"/>
          </p:cNvSpPr>
          <p:nvPr>
            <p:ph type="sldNum" sz="quarter" idx="3"/>
          </p:nvPr>
        </p:nvSpPr>
        <p:spPr>
          <a:xfrm>
            <a:off x="3849688" y="9429750"/>
            <a:ext cx="2946400" cy="496888"/>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F043B446-07D9-450F-903B-E0442ACBA18A}" type="slidenum">
              <a:rPr lang="en-NZ" altLang="en-US"/>
              <a:pPr/>
              <a:t>‹#›</a:t>
            </a:fld>
            <a:endParaRPr lang="en-NZ"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4539DF2-62B3-4597-B08F-A4F52FB9A9DE}"/>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NZ"/>
          </a:p>
        </p:txBody>
      </p:sp>
      <p:sp>
        <p:nvSpPr>
          <p:cNvPr id="3" name="Date Placeholder 2">
            <a:extLst>
              <a:ext uri="{FF2B5EF4-FFF2-40B4-BE49-F238E27FC236}">
                <a16:creationId xmlns:a16="http://schemas.microsoft.com/office/drawing/2014/main" id="{7382D2B9-06A5-4088-AEFA-444E451BF1FA}"/>
              </a:ext>
            </a:extLst>
          </p:cNvPr>
          <p:cNvSpPr>
            <a:spLocks noGrp="1"/>
          </p:cNvSpPr>
          <p:nvPr>
            <p:ph type="dt" idx="1"/>
          </p:nvPr>
        </p:nvSpPr>
        <p:spPr>
          <a:xfrm>
            <a:off x="3849688" y="0"/>
            <a:ext cx="2946400" cy="4968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A599199A-7120-4594-AF2A-7E31EE9FDCC6}" type="datetimeFigureOut">
              <a:rPr lang="en-NZ"/>
              <a:pPr>
                <a:defRPr/>
              </a:pPr>
              <a:t>13/10/2021</a:t>
            </a:fld>
            <a:endParaRPr lang="en-NZ"/>
          </a:p>
        </p:txBody>
      </p:sp>
      <p:sp>
        <p:nvSpPr>
          <p:cNvPr id="4" name="Slide Image Placeholder 3">
            <a:extLst>
              <a:ext uri="{FF2B5EF4-FFF2-40B4-BE49-F238E27FC236}">
                <a16:creationId xmlns:a16="http://schemas.microsoft.com/office/drawing/2014/main" id="{6C3CD7AE-4D3B-401B-AEDD-2E0DCBC74A43}"/>
              </a:ext>
            </a:extLst>
          </p:cNvPr>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pPr lvl="0"/>
            <a:endParaRPr lang="en-NZ" noProof="0"/>
          </a:p>
        </p:txBody>
      </p:sp>
      <p:sp>
        <p:nvSpPr>
          <p:cNvPr id="5" name="Notes Placeholder 4">
            <a:extLst>
              <a:ext uri="{FF2B5EF4-FFF2-40B4-BE49-F238E27FC236}">
                <a16:creationId xmlns:a16="http://schemas.microsoft.com/office/drawing/2014/main" id="{6B8D61C0-C5D0-492B-9B32-0008A76BAC55}"/>
              </a:ext>
            </a:extLst>
          </p:cNvPr>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NZ" noProof="0"/>
          </a:p>
        </p:txBody>
      </p:sp>
      <p:sp>
        <p:nvSpPr>
          <p:cNvPr id="6" name="Footer Placeholder 5">
            <a:extLst>
              <a:ext uri="{FF2B5EF4-FFF2-40B4-BE49-F238E27FC236}">
                <a16:creationId xmlns:a16="http://schemas.microsoft.com/office/drawing/2014/main" id="{8CAD4895-6D09-4247-8445-D1C36D52A029}"/>
              </a:ext>
            </a:extLst>
          </p:cNvPr>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NZ"/>
          </a:p>
        </p:txBody>
      </p:sp>
      <p:sp>
        <p:nvSpPr>
          <p:cNvPr id="7" name="Slide Number Placeholder 6">
            <a:extLst>
              <a:ext uri="{FF2B5EF4-FFF2-40B4-BE49-F238E27FC236}">
                <a16:creationId xmlns:a16="http://schemas.microsoft.com/office/drawing/2014/main" id="{FAA3E07E-BB8F-4678-93DB-FD15BFE0E877}"/>
              </a:ext>
            </a:extLst>
          </p:cNvPr>
          <p:cNvSpPr>
            <a:spLocks noGrp="1"/>
          </p:cNvSpPr>
          <p:nvPr>
            <p:ph type="sldNum" sz="quarter" idx="5"/>
          </p:nvPr>
        </p:nvSpPr>
        <p:spPr>
          <a:xfrm>
            <a:off x="3849688" y="9429750"/>
            <a:ext cx="2946400" cy="49688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fld id="{ECB08457-8C20-460C-976C-4F4C87B2EB8D}" type="slidenum">
              <a:rPr lang="en-NZ" altLang="en-US"/>
              <a:pPr/>
              <a:t>‹#›</a:t>
            </a:fld>
            <a:endParaRPr lang="en-NZ"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1</a:t>
            </a:fld>
            <a:endParaRPr lang="en-NZ" altLang="en-US"/>
          </a:p>
        </p:txBody>
      </p:sp>
    </p:spTree>
    <p:extLst>
      <p:ext uri="{BB962C8B-B14F-4D97-AF65-F5344CB8AC3E}">
        <p14:creationId xmlns:p14="http://schemas.microsoft.com/office/powerpoint/2010/main" val="21430875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ts val="1200"/>
              </a:lnSpc>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10</a:t>
            </a:fld>
            <a:endParaRPr lang="en-NZ" altLang="en-US"/>
          </a:p>
        </p:txBody>
      </p:sp>
    </p:spTree>
    <p:extLst>
      <p:ext uri="{BB962C8B-B14F-4D97-AF65-F5344CB8AC3E}">
        <p14:creationId xmlns:p14="http://schemas.microsoft.com/office/powerpoint/2010/main" val="20557074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NZ" dirty="0"/>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11</a:t>
            </a:fld>
            <a:endParaRPr lang="en-NZ" altLang="en-US"/>
          </a:p>
        </p:txBody>
      </p:sp>
    </p:spTree>
    <p:extLst>
      <p:ext uri="{BB962C8B-B14F-4D97-AF65-F5344CB8AC3E}">
        <p14:creationId xmlns:p14="http://schemas.microsoft.com/office/powerpoint/2010/main" val="2015492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highlight>
                <a:srgbClr val="FFFF00"/>
              </a:highlight>
            </a:endParaRPr>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12</a:t>
            </a:fld>
            <a:endParaRPr lang="en-NZ" altLang="en-US"/>
          </a:p>
        </p:txBody>
      </p:sp>
    </p:spTree>
    <p:extLst>
      <p:ext uri="{BB962C8B-B14F-4D97-AF65-F5344CB8AC3E}">
        <p14:creationId xmlns:p14="http://schemas.microsoft.com/office/powerpoint/2010/main" val="34986458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13</a:t>
            </a:fld>
            <a:endParaRPr lang="en-NZ" altLang="en-US"/>
          </a:p>
        </p:txBody>
      </p:sp>
    </p:spTree>
    <p:extLst>
      <p:ext uri="{BB962C8B-B14F-4D97-AF65-F5344CB8AC3E}">
        <p14:creationId xmlns:p14="http://schemas.microsoft.com/office/powerpoint/2010/main" val="35303008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14</a:t>
            </a:fld>
            <a:endParaRPr lang="en-NZ" altLang="en-US"/>
          </a:p>
        </p:txBody>
      </p:sp>
    </p:spTree>
    <p:extLst>
      <p:ext uri="{BB962C8B-B14F-4D97-AF65-F5344CB8AC3E}">
        <p14:creationId xmlns:p14="http://schemas.microsoft.com/office/powerpoint/2010/main" val="749234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15</a:t>
            </a:fld>
            <a:endParaRPr lang="en-NZ" altLang="en-US"/>
          </a:p>
        </p:txBody>
      </p:sp>
    </p:spTree>
    <p:extLst>
      <p:ext uri="{BB962C8B-B14F-4D97-AF65-F5344CB8AC3E}">
        <p14:creationId xmlns:p14="http://schemas.microsoft.com/office/powerpoint/2010/main" val="17330757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16</a:t>
            </a:fld>
            <a:endParaRPr lang="en-NZ" altLang="en-US"/>
          </a:p>
        </p:txBody>
      </p:sp>
    </p:spTree>
    <p:extLst>
      <p:ext uri="{BB962C8B-B14F-4D97-AF65-F5344CB8AC3E}">
        <p14:creationId xmlns:p14="http://schemas.microsoft.com/office/powerpoint/2010/main" val="38226265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17</a:t>
            </a:fld>
            <a:endParaRPr lang="en-NZ" altLang="en-US"/>
          </a:p>
        </p:txBody>
      </p:sp>
    </p:spTree>
    <p:extLst>
      <p:ext uri="{BB962C8B-B14F-4D97-AF65-F5344CB8AC3E}">
        <p14:creationId xmlns:p14="http://schemas.microsoft.com/office/powerpoint/2010/main" val="2340175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18</a:t>
            </a:fld>
            <a:endParaRPr lang="en-NZ" altLang="en-US"/>
          </a:p>
        </p:txBody>
      </p:sp>
    </p:spTree>
    <p:extLst>
      <p:ext uri="{BB962C8B-B14F-4D97-AF65-F5344CB8AC3E}">
        <p14:creationId xmlns:p14="http://schemas.microsoft.com/office/powerpoint/2010/main" val="14000925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19</a:t>
            </a:fld>
            <a:endParaRPr lang="en-NZ" altLang="en-US"/>
          </a:p>
        </p:txBody>
      </p:sp>
    </p:spTree>
    <p:extLst>
      <p:ext uri="{BB962C8B-B14F-4D97-AF65-F5344CB8AC3E}">
        <p14:creationId xmlns:p14="http://schemas.microsoft.com/office/powerpoint/2010/main" val="207245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2</a:t>
            </a:fld>
            <a:endParaRPr lang="en-NZ" altLang="en-US"/>
          </a:p>
        </p:txBody>
      </p:sp>
    </p:spTree>
    <p:extLst>
      <p:ext uri="{BB962C8B-B14F-4D97-AF65-F5344CB8AC3E}">
        <p14:creationId xmlns:p14="http://schemas.microsoft.com/office/powerpoint/2010/main" val="42739616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just">
              <a:lnSpc>
                <a:spcPct val="107000"/>
              </a:lnSpc>
              <a:spcBef>
                <a:spcPts val="0"/>
              </a:spcBef>
              <a:spcAft>
                <a:spcPts val="600"/>
              </a:spcAft>
              <a:buFontTx/>
              <a:buNone/>
            </a:pPr>
            <a:endParaRPr lang="en-NZ" dirty="0"/>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3</a:t>
            </a:fld>
            <a:endParaRPr lang="en-NZ" altLang="en-US"/>
          </a:p>
        </p:txBody>
      </p:sp>
    </p:spTree>
    <p:extLst>
      <p:ext uri="{BB962C8B-B14F-4D97-AF65-F5344CB8AC3E}">
        <p14:creationId xmlns:p14="http://schemas.microsoft.com/office/powerpoint/2010/main" val="23178351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4</a:t>
            </a:fld>
            <a:endParaRPr lang="en-NZ" altLang="en-US"/>
          </a:p>
        </p:txBody>
      </p:sp>
    </p:spTree>
    <p:extLst>
      <p:ext uri="{BB962C8B-B14F-4D97-AF65-F5344CB8AC3E}">
        <p14:creationId xmlns:p14="http://schemas.microsoft.com/office/powerpoint/2010/main" val="26522090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5</a:t>
            </a:fld>
            <a:endParaRPr lang="en-NZ" altLang="en-US"/>
          </a:p>
        </p:txBody>
      </p:sp>
    </p:spTree>
    <p:extLst>
      <p:ext uri="{BB962C8B-B14F-4D97-AF65-F5344CB8AC3E}">
        <p14:creationId xmlns:p14="http://schemas.microsoft.com/office/powerpoint/2010/main" val="17836958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6</a:t>
            </a:fld>
            <a:endParaRPr lang="en-NZ" altLang="en-US"/>
          </a:p>
        </p:txBody>
      </p:sp>
    </p:spTree>
    <p:extLst>
      <p:ext uri="{BB962C8B-B14F-4D97-AF65-F5344CB8AC3E}">
        <p14:creationId xmlns:p14="http://schemas.microsoft.com/office/powerpoint/2010/main" val="30082726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7</a:t>
            </a:fld>
            <a:endParaRPr lang="en-NZ" altLang="en-US"/>
          </a:p>
        </p:txBody>
      </p:sp>
    </p:spTree>
    <p:extLst>
      <p:ext uri="{BB962C8B-B14F-4D97-AF65-F5344CB8AC3E}">
        <p14:creationId xmlns:p14="http://schemas.microsoft.com/office/powerpoint/2010/main" val="18254899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ts val="1200"/>
              </a:lnSpc>
              <a:spcBef>
                <a:spcPts val="0"/>
              </a:spcBef>
              <a:spcAft>
                <a:spcPts val="0"/>
              </a:spcAft>
              <a:buClrTx/>
              <a:buSzTx/>
              <a:buFont typeface="Arial" panose="020B0604020202020204" pitchFamily="34" charset="0"/>
              <a:buNone/>
              <a:tabLst/>
              <a:defRPr/>
            </a:pPr>
            <a:endParaRPr lang="en-US" sz="1200" dirty="0"/>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8</a:t>
            </a:fld>
            <a:endParaRPr lang="en-NZ" altLang="en-US"/>
          </a:p>
        </p:txBody>
      </p:sp>
    </p:spTree>
    <p:extLst>
      <p:ext uri="{BB962C8B-B14F-4D97-AF65-F5344CB8AC3E}">
        <p14:creationId xmlns:p14="http://schemas.microsoft.com/office/powerpoint/2010/main" val="16564956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9</a:t>
            </a:fld>
            <a:endParaRPr lang="en-NZ" altLang="en-US"/>
          </a:p>
        </p:txBody>
      </p:sp>
    </p:spTree>
    <p:extLst>
      <p:ext uri="{BB962C8B-B14F-4D97-AF65-F5344CB8AC3E}">
        <p14:creationId xmlns:p14="http://schemas.microsoft.com/office/powerpoint/2010/main" val="14236560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4" name="Slide Number Placeholder 2">
            <a:extLst>
              <a:ext uri="{FF2B5EF4-FFF2-40B4-BE49-F238E27FC236}">
                <a16:creationId xmlns:a16="http://schemas.microsoft.com/office/drawing/2014/main" id="{453A9212-61E3-4689-8443-956CC04E7906}"/>
              </a:ext>
            </a:extLst>
          </p:cNvPr>
          <p:cNvSpPr>
            <a:spLocks noGrp="1"/>
          </p:cNvSpPr>
          <p:nvPr>
            <p:ph type="sldNum" sz="quarter" idx="10"/>
          </p:nvPr>
        </p:nvSpPr>
        <p:spPr/>
        <p:txBody>
          <a:bodyPr/>
          <a:lstStyle>
            <a:lvl1pPr>
              <a:defRPr/>
            </a:lvl1pPr>
          </a:lstStyle>
          <a:p>
            <a:fld id="{3227A878-C9FF-455A-B763-D57A97249083}" type="slidenum">
              <a:rPr lang="en-NZ" altLang="en-US"/>
              <a:pPr/>
              <a:t>‹#›</a:t>
            </a:fld>
            <a:endParaRPr lang="en-NZ" altLang="en-US"/>
          </a:p>
        </p:txBody>
      </p:sp>
      <p:pic>
        <p:nvPicPr>
          <p:cNvPr id="3" name="Picture 2" descr="A picture containing diagram&#10;&#10;Description automatically generated">
            <a:extLst>
              <a:ext uri="{FF2B5EF4-FFF2-40B4-BE49-F238E27FC236}">
                <a16:creationId xmlns:a16="http://schemas.microsoft.com/office/drawing/2014/main" id="{45CA5AEB-2282-2B40-A89B-5CD89AFEDE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45"/>
            <a:ext cx="9144000" cy="5141610"/>
          </a:xfrm>
          <a:prstGeom prst="rect">
            <a:avLst/>
          </a:prstGeom>
        </p:spPr>
      </p:pic>
    </p:spTree>
    <p:extLst>
      <p:ext uri="{BB962C8B-B14F-4D97-AF65-F5344CB8AC3E}">
        <p14:creationId xmlns:p14="http://schemas.microsoft.com/office/powerpoint/2010/main" val="643657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AED2DC3-E203-AF4A-95E1-67E1383C83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45"/>
            <a:ext cx="9144000" cy="5141610"/>
          </a:xfrm>
          <a:prstGeom prst="rect">
            <a:avLst/>
          </a:prstGeom>
        </p:spPr>
      </p:pic>
      <p:sp>
        <p:nvSpPr>
          <p:cNvPr id="5" name="Text Placeholder 17">
            <a:extLst>
              <a:ext uri="{FF2B5EF4-FFF2-40B4-BE49-F238E27FC236}">
                <a16:creationId xmlns:a16="http://schemas.microsoft.com/office/drawing/2014/main" id="{3487D60D-746C-364E-949F-141F075805F2}"/>
              </a:ext>
            </a:extLst>
          </p:cNvPr>
          <p:cNvSpPr>
            <a:spLocks noGrp="1"/>
          </p:cNvSpPr>
          <p:nvPr>
            <p:ph type="body" sz="quarter" idx="13"/>
          </p:nvPr>
        </p:nvSpPr>
        <p:spPr>
          <a:xfrm>
            <a:off x="462216" y="966439"/>
            <a:ext cx="5403325" cy="1386511"/>
          </a:xfrm>
          <a:prstGeom prst="rect">
            <a:avLst/>
          </a:prstGeom>
        </p:spPr>
        <p:txBody>
          <a:bodyPr/>
          <a:lstStyle>
            <a:lvl1pPr marL="0" indent="0">
              <a:buNone/>
              <a:defRPr sz="2400" b="1"/>
            </a:lvl1pPr>
          </a:lstStyle>
          <a:p>
            <a:pPr lvl="0"/>
            <a:r>
              <a:rPr lang="en-US"/>
              <a:t>Click to edit Master text styles</a:t>
            </a:r>
          </a:p>
        </p:txBody>
      </p:sp>
      <p:sp>
        <p:nvSpPr>
          <p:cNvPr id="6" name="Text Placeholder 17">
            <a:extLst>
              <a:ext uri="{FF2B5EF4-FFF2-40B4-BE49-F238E27FC236}">
                <a16:creationId xmlns:a16="http://schemas.microsoft.com/office/drawing/2014/main" id="{9CA492CD-1D9F-C54E-83C7-E83F03B35520}"/>
              </a:ext>
            </a:extLst>
          </p:cNvPr>
          <p:cNvSpPr>
            <a:spLocks noGrp="1"/>
          </p:cNvSpPr>
          <p:nvPr>
            <p:ph type="body" sz="quarter" idx="14"/>
          </p:nvPr>
        </p:nvSpPr>
        <p:spPr>
          <a:xfrm>
            <a:off x="462216" y="2571750"/>
            <a:ext cx="4236164" cy="1862675"/>
          </a:xfrm>
          <a:prstGeom prst="rect">
            <a:avLst/>
          </a:prstGeom>
        </p:spPr>
        <p:txBody>
          <a:bodyPr/>
          <a:lstStyle>
            <a:lvl1pPr marL="0" indent="0">
              <a:buNone/>
              <a:defRPr sz="2000" b="0"/>
            </a:lvl1pPr>
          </a:lstStyle>
          <a:p>
            <a:pPr lvl="0"/>
            <a:r>
              <a:rPr lang="en-US"/>
              <a:t>Click to edit Master text styles</a:t>
            </a:r>
          </a:p>
        </p:txBody>
      </p:sp>
    </p:spTree>
    <p:extLst>
      <p:ext uri="{BB962C8B-B14F-4D97-AF65-F5344CB8AC3E}">
        <p14:creationId xmlns:p14="http://schemas.microsoft.com/office/powerpoint/2010/main" val="3364111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Graphic-Title&amp;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AC5C960-9A50-7D40-B19A-1CAC7D5B92B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00764" y="0"/>
            <a:ext cx="6343236" cy="795454"/>
          </a:xfrm>
          <a:prstGeom prst="rect">
            <a:avLst/>
          </a:prstGeom>
        </p:spPr>
      </p:pic>
      <p:sp>
        <p:nvSpPr>
          <p:cNvPr id="3" name="Content Placeholder 2"/>
          <p:cNvSpPr>
            <a:spLocks noGrp="1"/>
          </p:cNvSpPr>
          <p:nvPr>
            <p:ph idx="1"/>
          </p:nvPr>
        </p:nvSpPr>
        <p:spPr>
          <a:xfrm>
            <a:off x="484632" y="1761660"/>
            <a:ext cx="6107897" cy="2970000"/>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sz="18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NZ" noProof="0"/>
          </a:p>
        </p:txBody>
      </p:sp>
      <p:sp>
        <p:nvSpPr>
          <p:cNvPr id="5" name="Title 1"/>
          <p:cNvSpPr>
            <a:spLocks noGrp="1"/>
          </p:cNvSpPr>
          <p:nvPr>
            <p:ph type="title"/>
          </p:nvPr>
        </p:nvSpPr>
        <p:spPr>
          <a:xfrm>
            <a:off x="484632" y="1042391"/>
            <a:ext cx="6107897" cy="702078"/>
          </a:xfrm>
          <a:prstGeom prst="rect">
            <a:avLst/>
          </a:prstGeom>
        </p:spPr>
        <p:txBody>
          <a:bodyPr/>
          <a:lstStyle>
            <a:lvl1pPr>
              <a:defRPr sz="2100" b="1" i="0">
                <a:solidFill>
                  <a:schemeClr val="tx2"/>
                </a:solidFill>
                <a:latin typeface="Calibri" panose="020F0502020204030204" pitchFamily="34" charset="0"/>
                <a:cs typeface="Calibri" panose="020F0502020204030204" pitchFamily="34" charset="0"/>
              </a:defRPr>
            </a:lvl1pPr>
          </a:lstStyle>
          <a:p>
            <a:r>
              <a:rPr lang="en-US"/>
              <a:t>Click to edit Master title style</a:t>
            </a:r>
            <a:endParaRPr lang="en-NZ"/>
          </a:p>
        </p:txBody>
      </p:sp>
    </p:spTree>
    <p:extLst>
      <p:ext uri="{BB962C8B-B14F-4D97-AF65-F5344CB8AC3E}">
        <p14:creationId xmlns:p14="http://schemas.microsoft.com/office/powerpoint/2010/main" val="39355072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2_Graphic-Title&amp;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AC5C960-9A50-7D40-B19A-1CAC7D5B92B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00764" y="0"/>
            <a:ext cx="6343236" cy="795454"/>
          </a:xfrm>
          <a:prstGeom prst="rect">
            <a:avLst/>
          </a:prstGeom>
        </p:spPr>
      </p:pic>
      <p:sp>
        <p:nvSpPr>
          <p:cNvPr id="3" name="Content Placeholder 2"/>
          <p:cNvSpPr>
            <a:spLocks noGrp="1"/>
          </p:cNvSpPr>
          <p:nvPr>
            <p:ph idx="1"/>
          </p:nvPr>
        </p:nvSpPr>
        <p:spPr>
          <a:xfrm>
            <a:off x="484632" y="1761660"/>
            <a:ext cx="8227368" cy="2970000"/>
          </a:xfrm>
          <a:prstGeom prst="rect">
            <a:avLst/>
          </a:prstGeom>
        </p:spPr>
        <p:txBody>
          <a:bodyPr numCol="2"/>
          <a:lstStyle>
            <a:lvl1pPr marL="27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sz="18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NZ" noProof="0"/>
          </a:p>
        </p:txBody>
      </p:sp>
      <p:sp>
        <p:nvSpPr>
          <p:cNvPr id="5" name="Title 1"/>
          <p:cNvSpPr>
            <a:spLocks noGrp="1"/>
          </p:cNvSpPr>
          <p:nvPr>
            <p:ph type="title"/>
          </p:nvPr>
        </p:nvSpPr>
        <p:spPr>
          <a:xfrm>
            <a:off x="484632" y="1042391"/>
            <a:ext cx="8227368" cy="702078"/>
          </a:xfrm>
          <a:prstGeom prst="rect">
            <a:avLst/>
          </a:prstGeom>
        </p:spPr>
        <p:txBody>
          <a:bodyPr/>
          <a:lstStyle>
            <a:lvl1pPr>
              <a:defRPr sz="2100" b="1" i="0">
                <a:solidFill>
                  <a:schemeClr val="tx2"/>
                </a:solidFill>
                <a:latin typeface="Calibri" panose="020F0502020204030204" pitchFamily="34" charset="0"/>
                <a:cs typeface="Calibri" panose="020F0502020204030204" pitchFamily="34" charset="0"/>
              </a:defRPr>
            </a:lvl1pPr>
          </a:lstStyle>
          <a:p>
            <a:r>
              <a:rPr lang="en-US"/>
              <a:t>Click to edit Master title style</a:t>
            </a:r>
            <a:endParaRPr lang="en-NZ"/>
          </a:p>
        </p:txBody>
      </p:sp>
    </p:spTree>
    <p:extLst>
      <p:ext uri="{BB962C8B-B14F-4D97-AF65-F5344CB8AC3E}">
        <p14:creationId xmlns:p14="http://schemas.microsoft.com/office/powerpoint/2010/main" val="25890629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Graphic-Title&amp;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AC5C960-9A50-7D40-B19A-1CAC7D5B92B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00764" y="0"/>
            <a:ext cx="6343236" cy="795454"/>
          </a:xfrm>
          <a:prstGeom prst="rect">
            <a:avLst/>
          </a:prstGeom>
        </p:spPr>
      </p:pic>
      <p:sp>
        <p:nvSpPr>
          <p:cNvPr id="3" name="Content Placeholder 2"/>
          <p:cNvSpPr>
            <a:spLocks noGrp="1"/>
          </p:cNvSpPr>
          <p:nvPr>
            <p:ph idx="1"/>
          </p:nvPr>
        </p:nvSpPr>
        <p:spPr>
          <a:xfrm>
            <a:off x="484632" y="1761660"/>
            <a:ext cx="4706800" cy="2970000"/>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sz="18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NZ" noProof="0"/>
          </a:p>
        </p:txBody>
      </p:sp>
      <p:sp>
        <p:nvSpPr>
          <p:cNvPr id="5" name="Title 1"/>
          <p:cNvSpPr>
            <a:spLocks noGrp="1"/>
          </p:cNvSpPr>
          <p:nvPr>
            <p:ph type="title"/>
          </p:nvPr>
        </p:nvSpPr>
        <p:spPr>
          <a:xfrm>
            <a:off x="484632" y="1042391"/>
            <a:ext cx="4706800" cy="702078"/>
          </a:xfrm>
          <a:prstGeom prst="rect">
            <a:avLst/>
          </a:prstGeom>
        </p:spPr>
        <p:txBody>
          <a:bodyPr/>
          <a:lstStyle>
            <a:lvl1pPr>
              <a:defRPr sz="2100" b="1" i="0">
                <a:solidFill>
                  <a:schemeClr val="tx2"/>
                </a:solidFill>
                <a:latin typeface="Calibri" panose="020F0502020204030204" pitchFamily="34" charset="0"/>
                <a:cs typeface="Calibri" panose="020F0502020204030204" pitchFamily="34" charset="0"/>
              </a:defRPr>
            </a:lvl1pPr>
          </a:lstStyle>
          <a:p>
            <a:r>
              <a:rPr lang="en-US"/>
              <a:t>Click to edit Master title style</a:t>
            </a:r>
            <a:endParaRPr lang="en-NZ"/>
          </a:p>
        </p:txBody>
      </p:sp>
      <p:pic>
        <p:nvPicPr>
          <p:cNvPr id="7" name="Picture 6" descr="A green circle with text&#10;&#10;Description automatically generated with low confidence">
            <a:extLst>
              <a:ext uri="{FF2B5EF4-FFF2-40B4-BE49-F238E27FC236}">
                <a16:creationId xmlns:a16="http://schemas.microsoft.com/office/drawing/2014/main" id="{3B52EEC9-BBB7-AC4F-8A9B-16F886EE890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27090" y="1042391"/>
            <a:ext cx="3454400" cy="3860800"/>
          </a:xfrm>
          <a:prstGeom prst="rect">
            <a:avLst/>
          </a:prstGeom>
        </p:spPr>
      </p:pic>
    </p:spTree>
    <p:extLst>
      <p:ext uri="{BB962C8B-B14F-4D97-AF65-F5344CB8AC3E}">
        <p14:creationId xmlns:p14="http://schemas.microsoft.com/office/powerpoint/2010/main" val="13847144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C2CDD65-8CE9-8A4C-929B-3243478736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11219"/>
          </a:xfrm>
          <a:prstGeom prst="rect">
            <a:avLst/>
          </a:prstGeom>
        </p:spPr>
      </p:pic>
      <p:sp>
        <p:nvSpPr>
          <p:cNvPr id="3" name="Slide Number Placeholder 2">
            <a:extLst>
              <a:ext uri="{FF2B5EF4-FFF2-40B4-BE49-F238E27FC236}">
                <a16:creationId xmlns:a16="http://schemas.microsoft.com/office/drawing/2014/main" id="{C78A073E-DA97-C143-8F68-A24F8D0C873D}"/>
              </a:ext>
            </a:extLst>
          </p:cNvPr>
          <p:cNvSpPr>
            <a:spLocks noGrp="1"/>
          </p:cNvSpPr>
          <p:nvPr>
            <p:ph type="sldNum" sz="quarter" idx="10"/>
          </p:nvPr>
        </p:nvSpPr>
        <p:spPr/>
        <p:txBody>
          <a:bodyPr/>
          <a:lstStyle/>
          <a:p>
            <a:fld id="{802A16F9-4D44-47C7-BF06-FFE7750A8ED4}" type="slidenum">
              <a:rPr lang="en-NZ" altLang="en-US" smtClean="0"/>
              <a:pPr/>
              <a:t>‹#›</a:t>
            </a:fld>
            <a:endParaRPr lang="en-NZ" altLang="en-US"/>
          </a:p>
        </p:txBody>
      </p:sp>
      <p:sp>
        <p:nvSpPr>
          <p:cNvPr id="8" name="Text Placeholder 17">
            <a:extLst>
              <a:ext uri="{FF2B5EF4-FFF2-40B4-BE49-F238E27FC236}">
                <a16:creationId xmlns:a16="http://schemas.microsoft.com/office/drawing/2014/main" id="{D4717D95-265F-FF4E-A0D3-8A10F6ACF63E}"/>
              </a:ext>
            </a:extLst>
          </p:cNvPr>
          <p:cNvSpPr>
            <a:spLocks noGrp="1"/>
          </p:cNvSpPr>
          <p:nvPr>
            <p:ph type="body" sz="quarter" idx="13"/>
          </p:nvPr>
        </p:nvSpPr>
        <p:spPr>
          <a:xfrm>
            <a:off x="521209" y="411093"/>
            <a:ext cx="3128957" cy="482203"/>
          </a:xfrm>
          <a:prstGeom prst="rect">
            <a:avLst/>
          </a:prstGeom>
        </p:spPr>
        <p:txBody>
          <a:bodyPr/>
          <a:lstStyle>
            <a:lvl1pPr marL="0" indent="0">
              <a:buNone/>
              <a:defRPr sz="2100" b="1"/>
            </a:lvl1pPr>
          </a:lstStyle>
          <a:p>
            <a:pPr lvl="0"/>
            <a:r>
              <a:rPr lang="en-US"/>
              <a:t>Click to edit Master text styles</a:t>
            </a:r>
          </a:p>
        </p:txBody>
      </p:sp>
      <p:sp>
        <p:nvSpPr>
          <p:cNvPr id="9" name="Content Placeholder 2">
            <a:extLst>
              <a:ext uri="{FF2B5EF4-FFF2-40B4-BE49-F238E27FC236}">
                <a16:creationId xmlns:a16="http://schemas.microsoft.com/office/drawing/2014/main" id="{6DA228D1-1781-9C42-A1B2-D17D81893723}"/>
              </a:ext>
            </a:extLst>
          </p:cNvPr>
          <p:cNvSpPr>
            <a:spLocks noGrp="1"/>
          </p:cNvSpPr>
          <p:nvPr>
            <p:ph idx="1"/>
          </p:nvPr>
        </p:nvSpPr>
        <p:spPr>
          <a:xfrm>
            <a:off x="484632" y="1172497"/>
            <a:ext cx="6107897" cy="3559163"/>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sz="18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NZ" noProof="0"/>
          </a:p>
        </p:txBody>
      </p:sp>
    </p:spTree>
    <p:extLst>
      <p:ext uri="{BB962C8B-B14F-4D97-AF65-F5344CB8AC3E}">
        <p14:creationId xmlns:p14="http://schemas.microsoft.com/office/powerpoint/2010/main" val="3466019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amp;Content">
    <p:spTree>
      <p:nvGrpSpPr>
        <p:cNvPr id="1" name=""/>
        <p:cNvGrpSpPr/>
        <p:nvPr/>
      </p:nvGrpSpPr>
      <p:grpSpPr>
        <a:xfrm>
          <a:off x="0" y="0"/>
          <a:ext cx="0" cy="0"/>
          <a:chOff x="0" y="0"/>
          <a:chExt cx="0" cy="0"/>
        </a:xfrm>
      </p:grpSpPr>
      <p:sp>
        <p:nvSpPr>
          <p:cNvPr id="16" name="Table Placeholder 15"/>
          <p:cNvSpPr>
            <a:spLocks noGrp="1"/>
          </p:cNvSpPr>
          <p:nvPr>
            <p:ph type="tbl" sz="quarter" idx="12"/>
          </p:nvPr>
        </p:nvSpPr>
        <p:spPr>
          <a:xfrm>
            <a:off x="521208" y="1488282"/>
            <a:ext cx="7938581" cy="3377804"/>
          </a:xfrm>
          <a:prstGeom prst="rect">
            <a:avLst/>
          </a:prstGeom>
        </p:spPr>
        <p:txBody>
          <a:bodyPr/>
          <a:lstStyle>
            <a:lvl1pPr>
              <a:buClr>
                <a:schemeClr val="bg2"/>
              </a:buClr>
              <a:defRPr sz="1800"/>
            </a:lvl1pPr>
          </a:lstStyle>
          <a:p>
            <a:pPr lvl="0"/>
            <a:r>
              <a:rPr lang="en-US" noProof="0"/>
              <a:t>Click icon to add table</a:t>
            </a:r>
          </a:p>
        </p:txBody>
      </p:sp>
      <p:sp>
        <p:nvSpPr>
          <p:cNvPr id="18" name="Text Placeholder 17"/>
          <p:cNvSpPr>
            <a:spLocks noGrp="1"/>
          </p:cNvSpPr>
          <p:nvPr>
            <p:ph type="body" sz="quarter" idx="13"/>
          </p:nvPr>
        </p:nvSpPr>
        <p:spPr>
          <a:xfrm>
            <a:off x="521209" y="1006079"/>
            <a:ext cx="7938580" cy="482203"/>
          </a:xfrm>
          <a:prstGeom prst="rect">
            <a:avLst/>
          </a:prstGeom>
        </p:spPr>
        <p:txBody>
          <a:bodyPr/>
          <a:lstStyle>
            <a:lvl1pPr marL="0" indent="0">
              <a:buNone/>
              <a:defRPr sz="2100" b="1"/>
            </a:lvl1pPr>
          </a:lstStyle>
          <a:p>
            <a:pPr lvl="0"/>
            <a:r>
              <a:rPr lang="en-US"/>
              <a:t>Click to edit Master text styles</a:t>
            </a:r>
          </a:p>
        </p:txBody>
      </p:sp>
      <p:sp>
        <p:nvSpPr>
          <p:cNvPr id="4" name="Slide Number Placeholder 1">
            <a:extLst>
              <a:ext uri="{FF2B5EF4-FFF2-40B4-BE49-F238E27FC236}">
                <a16:creationId xmlns:a16="http://schemas.microsoft.com/office/drawing/2014/main" id="{2798C334-6FCF-485A-99C8-65FAAB8CC9D5}"/>
              </a:ext>
            </a:extLst>
          </p:cNvPr>
          <p:cNvSpPr>
            <a:spLocks noGrp="1"/>
          </p:cNvSpPr>
          <p:nvPr>
            <p:ph type="sldNum" sz="quarter" idx="14"/>
          </p:nvPr>
        </p:nvSpPr>
        <p:spPr/>
        <p:txBody>
          <a:bodyPr/>
          <a:lstStyle>
            <a:lvl1pPr>
              <a:defRPr/>
            </a:lvl1pPr>
          </a:lstStyle>
          <a:p>
            <a:fld id="{1D68681B-87EC-4BA2-BD3B-A2A2324EC362}" type="slidenum">
              <a:rPr lang="en-NZ" altLang="en-US"/>
              <a:pPr/>
              <a:t>‹#›</a:t>
            </a:fld>
            <a:endParaRPr lang="en-NZ" altLang="en-US"/>
          </a:p>
        </p:txBody>
      </p:sp>
    </p:spTree>
    <p:extLst>
      <p:ext uri="{BB962C8B-B14F-4D97-AF65-F5344CB8AC3E}">
        <p14:creationId xmlns:p14="http://schemas.microsoft.com/office/powerpoint/2010/main" val="25208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2CA1BEB-07DA-AC42-B266-819A5F739717}"/>
              </a:ext>
            </a:extLst>
          </p:cNvPr>
          <p:cNvSpPr>
            <a:spLocks noGrp="1"/>
          </p:cNvSpPr>
          <p:nvPr>
            <p:ph type="sldNum" sz="quarter" idx="10"/>
          </p:nvPr>
        </p:nvSpPr>
        <p:spPr/>
        <p:txBody>
          <a:bodyPr/>
          <a:lstStyle/>
          <a:p>
            <a:fld id="{802A16F9-4D44-47C7-BF06-FFE7750A8ED4}" type="slidenum">
              <a:rPr lang="en-NZ" altLang="en-US" smtClean="0"/>
              <a:pPr/>
              <a:t>‹#›</a:t>
            </a:fld>
            <a:endParaRPr lang="en-NZ" altLang="en-US"/>
          </a:p>
        </p:txBody>
      </p:sp>
      <p:pic>
        <p:nvPicPr>
          <p:cNvPr id="4" name="Picture 3">
            <a:extLst>
              <a:ext uri="{FF2B5EF4-FFF2-40B4-BE49-F238E27FC236}">
                <a16:creationId xmlns:a16="http://schemas.microsoft.com/office/drawing/2014/main" id="{2CD29D86-66ED-5342-B1B3-991CBD3FB0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278850"/>
            <a:ext cx="9144000" cy="867017"/>
          </a:xfrm>
          <a:prstGeom prst="rect">
            <a:avLst/>
          </a:prstGeom>
        </p:spPr>
      </p:pic>
      <p:sp>
        <p:nvSpPr>
          <p:cNvPr id="5" name="Table Placeholder 15">
            <a:extLst>
              <a:ext uri="{FF2B5EF4-FFF2-40B4-BE49-F238E27FC236}">
                <a16:creationId xmlns:a16="http://schemas.microsoft.com/office/drawing/2014/main" id="{62467C31-7487-3B4E-BE2F-2E5F90836F38}"/>
              </a:ext>
            </a:extLst>
          </p:cNvPr>
          <p:cNvSpPr>
            <a:spLocks noGrp="1"/>
          </p:cNvSpPr>
          <p:nvPr>
            <p:ph type="tbl" sz="quarter" idx="12"/>
          </p:nvPr>
        </p:nvSpPr>
        <p:spPr>
          <a:xfrm>
            <a:off x="521208" y="1488282"/>
            <a:ext cx="7938581" cy="3377804"/>
          </a:xfrm>
          <a:prstGeom prst="rect">
            <a:avLst/>
          </a:prstGeom>
        </p:spPr>
        <p:txBody>
          <a:bodyPr/>
          <a:lstStyle>
            <a:lvl1pPr>
              <a:buClr>
                <a:schemeClr val="bg2"/>
              </a:buClr>
              <a:defRPr sz="1800"/>
            </a:lvl1pPr>
          </a:lstStyle>
          <a:p>
            <a:pPr lvl="0"/>
            <a:r>
              <a:rPr lang="en-US" noProof="0"/>
              <a:t>Click icon to add table</a:t>
            </a:r>
          </a:p>
        </p:txBody>
      </p:sp>
      <p:sp>
        <p:nvSpPr>
          <p:cNvPr id="6" name="Text Placeholder 17">
            <a:extLst>
              <a:ext uri="{FF2B5EF4-FFF2-40B4-BE49-F238E27FC236}">
                <a16:creationId xmlns:a16="http://schemas.microsoft.com/office/drawing/2014/main" id="{DE6A3071-0E11-CA47-BFFB-32A7333894B5}"/>
              </a:ext>
            </a:extLst>
          </p:cNvPr>
          <p:cNvSpPr>
            <a:spLocks noGrp="1"/>
          </p:cNvSpPr>
          <p:nvPr>
            <p:ph type="body" sz="quarter" idx="13"/>
          </p:nvPr>
        </p:nvSpPr>
        <p:spPr>
          <a:xfrm>
            <a:off x="521209" y="1006079"/>
            <a:ext cx="7938580" cy="482203"/>
          </a:xfrm>
          <a:prstGeom prst="rect">
            <a:avLst/>
          </a:prstGeom>
        </p:spPr>
        <p:txBody>
          <a:bodyPr/>
          <a:lstStyle>
            <a:lvl1pPr marL="0" indent="0">
              <a:buNone/>
              <a:defRPr sz="2100" b="1"/>
            </a:lvl1pPr>
          </a:lstStyle>
          <a:p>
            <a:pPr lvl="0"/>
            <a:r>
              <a:rPr lang="en-US"/>
              <a:t>Click to edit Master text styles</a:t>
            </a:r>
          </a:p>
        </p:txBody>
      </p:sp>
    </p:spTree>
    <p:extLst>
      <p:ext uri="{BB962C8B-B14F-4D97-AF65-F5344CB8AC3E}">
        <p14:creationId xmlns:p14="http://schemas.microsoft.com/office/powerpoint/2010/main" val="8260044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7012C70-3071-754C-B842-A576E3509833}"/>
              </a:ext>
            </a:extLst>
          </p:cNvPr>
          <p:cNvSpPr>
            <a:spLocks noGrp="1"/>
          </p:cNvSpPr>
          <p:nvPr>
            <p:ph type="sldNum" sz="quarter" idx="10"/>
          </p:nvPr>
        </p:nvSpPr>
        <p:spPr/>
        <p:txBody>
          <a:bodyPr/>
          <a:lstStyle/>
          <a:p>
            <a:fld id="{802A16F9-4D44-47C7-BF06-FFE7750A8ED4}" type="slidenum">
              <a:rPr lang="en-NZ" altLang="en-US" smtClean="0"/>
              <a:pPr/>
              <a:t>‹#›</a:t>
            </a:fld>
            <a:endParaRPr lang="en-NZ" altLang="en-US"/>
          </a:p>
        </p:txBody>
      </p:sp>
      <p:pic>
        <p:nvPicPr>
          <p:cNvPr id="5" name="Picture 4" descr="A picture containing kitchenware, strainer, bathroom, several&#10;&#10;Description automatically generated">
            <a:extLst>
              <a:ext uri="{FF2B5EF4-FFF2-40B4-BE49-F238E27FC236}">
                <a16:creationId xmlns:a16="http://schemas.microsoft.com/office/drawing/2014/main" id="{FF730134-8B5B-2147-B7F8-88EC7FC088D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62649" y="3108137"/>
            <a:ext cx="3681351" cy="2035363"/>
          </a:xfrm>
          <a:prstGeom prst="rect">
            <a:avLst/>
          </a:prstGeom>
        </p:spPr>
      </p:pic>
      <p:sp>
        <p:nvSpPr>
          <p:cNvPr id="6" name="Table Placeholder 15">
            <a:extLst>
              <a:ext uri="{FF2B5EF4-FFF2-40B4-BE49-F238E27FC236}">
                <a16:creationId xmlns:a16="http://schemas.microsoft.com/office/drawing/2014/main" id="{AA28B5C9-47AB-3640-9136-88012114E65F}"/>
              </a:ext>
            </a:extLst>
          </p:cNvPr>
          <p:cNvSpPr>
            <a:spLocks noGrp="1"/>
          </p:cNvSpPr>
          <p:nvPr>
            <p:ph type="tbl" sz="quarter" idx="12"/>
          </p:nvPr>
        </p:nvSpPr>
        <p:spPr>
          <a:xfrm>
            <a:off x="521208" y="1488282"/>
            <a:ext cx="7938581" cy="3377804"/>
          </a:xfrm>
          <a:prstGeom prst="rect">
            <a:avLst/>
          </a:prstGeom>
        </p:spPr>
        <p:txBody>
          <a:bodyPr/>
          <a:lstStyle>
            <a:lvl1pPr>
              <a:buClr>
                <a:schemeClr val="bg2"/>
              </a:buClr>
              <a:defRPr sz="1800"/>
            </a:lvl1pPr>
          </a:lstStyle>
          <a:p>
            <a:pPr lvl="0"/>
            <a:r>
              <a:rPr lang="en-US" noProof="0"/>
              <a:t>Click icon to add table</a:t>
            </a:r>
          </a:p>
        </p:txBody>
      </p:sp>
      <p:sp>
        <p:nvSpPr>
          <p:cNvPr id="7" name="Text Placeholder 17">
            <a:extLst>
              <a:ext uri="{FF2B5EF4-FFF2-40B4-BE49-F238E27FC236}">
                <a16:creationId xmlns:a16="http://schemas.microsoft.com/office/drawing/2014/main" id="{6BE89581-2102-3145-A87D-FF0DDB9E4DE5}"/>
              </a:ext>
            </a:extLst>
          </p:cNvPr>
          <p:cNvSpPr>
            <a:spLocks noGrp="1"/>
          </p:cNvSpPr>
          <p:nvPr>
            <p:ph type="body" sz="quarter" idx="13"/>
          </p:nvPr>
        </p:nvSpPr>
        <p:spPr>
          <a:xfrm>
            <a:off x="521209" y="1006079"/>
            <a:ext cx="7938580" cy="482203"/>
          </a:xfrm>
          <a:prstGeom prst="rect">
            <a:avLst/>
          </a:prstGeom>
        </p:spPr>
        <p:txBody>
          <a:bodyPr/>
          <a:lstStyle>
            <a:lvl1pPr marL="0" indent="0">
              <a:buNone/>
              <a:defRPr sz="2100" b="1"/>
            </a:lvl1pPr>
          </a:lstStyle>
          <a:p>
            <a:pPr lvl="0"/>
            <a:r>
              <a:rPr lang="en-US"/>
              <a:t>Click to edit Master text styles</a:t>
            </a:r>
          </a:p>
        </p:txBody>
      </p:sp>
    </p:spTree>
    <p:extLst>
      <p:ext uri="{BB962C8B-B14F-4D97-AF65-F5344CB8AC3E}">
        <p14:creationId xmlns:p14="http://schemas.microsoft.com/office/powerpoint/2010/main" val="33146322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8F68E42-2492-4FD1-BBFA-203A4E5C8CCB}"/>
              </a:ext>
            </a:extLst>
          </p:cNvPr>
          <p:cNvSpPr>
            <a:spLocks noGrp="1"/>
          </p:cNvSpPr>
          <p:nvPr>
            <p:ph type="sldNum" sz="quarter" idx="4"/>
          </p:nvPr>
        </p:nvSpPr>
        <p:spPr>
          <a:xfrm>
            <a:off x="6654800" y="4866085"/>
            <a:ext cx="2057400" cy="273844"/>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404040"/>
                </a:solidFill>
                <a:latin typeface="Calibri" panose="020F0502020204030204" pitchFamily="34" charset="0"/>
              </a:defRPr>
            </a:lvl1pPr>
          </a:lstStyle>
          <a:p>
            <a:fld id="{802A16F9-4D44-47C7-BF06-FFE7750A8ED4}" type="slidenum">
              <a:rPr lang="en-NZ" altLang="en-US"/>
              <a:pPr/>
              <a:t>‹#›</a:t>
            </a:fld>
            <a:endParaRPr lang="en-NZ" altLang="en-US"/>
          </a:p>
        </p:txBody>
      </p:sp>
      <p:pic>
        <p:nvPicPr>
          <p:cNvPr id="4" name="Picture 3">
            <a:extLst>
              <a:ext uri="{FF2B5EF4-FFF2-40B4-BE49-F238E27FC236}">
                <a16:creationId xmlns:a16="http://schemas.microsoft.com/office/drawing/2014/main" id="{D4E0DE50-45DA-8C45-A7BD-A36E024076CF}"/>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0" y="0"/>
            <a:ext cx="9144000" cy="735956"/>
          </a:xfrm>
          <a:prstGeom prst="rect">
            <a:avLst/>
          </a:prstGeom>
        </p:spPr>
      </p:pic>
    </p:spTree>
  </p:cSld>
  <p:clrMap bg1="lt1" tx1="dk1" bg2="lt2" tx2="dk2" accent1="accent1" accent2="accent2" accent3="accent3" accent4="accent4" accent5="accent5" accent6="accent6" hlink="hlink" folHlink="folHlink"/>
  <p:sldLayoutIdLst>
    <p:sldLayoutId id="2147483946" r:id="rId1"/>
    <p:sldLayoutId id="2147483944" r:id="rId2"/>
    <p:sldLayoutId id="2147483947" r:id="rId3"/>
    <p:sldLayoutId id="2147483953" r:id="rId4"/>
    <p:sldLayoutId id="2147483951" r:id="rId5"/>
    <p:sldLayoutId id="2147483948" r:id="rId6"/>
    <p:sldLayoutId id="2147483945" r:id="rId7"/>
    <p:sldLayoutId id="2147483949" r:id="rId8"/>
    <p:sldLayoutId id="2147483950" r:id="rId9"/>
  </p:sldLayoutIdLst>
  <p:hf hdr="0" ftr="0" dt="0"/>
  <p:txStyles>
    <p:titleStyle>
      <a:lvl1pPr algn="l" rtl="0" eaLnBrk="1" fontAlgn="base" hangingPunct="1">
        <a:spcBef>
          <a:spcPct val="0"/>
        </a:spcBef>
        <a:spcAft>
          <a:spcPct val="0"/>
        </a:spcAft>
        <a:defRPr sz="2700">
          <a:solidFill>
            <a:schemeClr val="bg1"/>
          </a:solidFill>
          <a:latin typeface="+mj-lt"/>
          <a:ea typeface="+mj-ea"/>
          <a:cs typeface="+mj-cs"/>
        </a:defRPr>
      </a:lvl1pPr>
      <a:lvl2pPr algn="l" rtl="0" eaLnBrk="1" fontAlgn="base" hangingPunct="1">
        <a:spcBef>
          <a:spcPct val="0"/>
        </a:spcBef>
        <a:spcAft>
          <a:spcPct val="0"/>
        </a:spcAft>
        <a:defRPr sz="2700">
          <a:solidFill>
            <a:schemeClr val="bg1"/>
          </a:solidFill>
          <a:latin typeface="Calibri" panose="020F0502020204030204" pitchFamily="34" charset="0"/>
        </a:defRPr>
      </a:lvl2pPr>
      <a:lvl3pPr algn="l" rtl="0" eaLnBrk="1" fontAlgn="base" hangingPunct="1">
        <a:spcBef>
          <a:spcPct val="0"/>
        </a:spcBef>
        <a:spcAft>
          <a:spcPct val="0"/>
        </a:spcAft>
        <a:defRPr sz="2700">
          <a:solidFill>
            <a:schemeClr val="bg1"/>
          </a:solidFill>
          <a:latin typeface="Calibri" panose="020F0502020204030204" pitchFamily="34" charset="0"/>
        </a:defRPr>
      </a:lvl3pPr>
      <a:lvl4pPr algn="l" rtl="0" eaLnBrk="1" fontAlgn="base" hangingPunct="1">
        <a:spcBef>
          <a:spcPct val="0"/>
        </a:spcBef>
        <a:spcAft>
          <a:spcPct val="0"/>
        </a:spcAft>
        <a:defRPr sz="2700">
          <a:solidFill>
            <a:schemeClr val="bg1"/>
          </a:solidFill>
          <a:latin typeface="Calibri" panose="020F0502020204030204" pitchFamily="34" charset="0"/>
        </a:defRPr>
      </a:lvl4pPr>
      <a:lvl5pPr algn="l" rtl="0" eaLnBrk="1" fontAlgn="base" hangingPunct="1">
        <a:spcBef>
          <a:spcPct val="0"/>
        </a:spcBef>
        <a:spcAft>
          <a:spcPct val="0"/>
        </a:spcAft>
        <a:defRPr sz="2700">
          <a:solidFill>
            <a:schemeClr val="bg1"/>
          </a:solidFill>
          <a:latin typeface="Calibri" panose="020F0502020204030204" pitchFamily="34" charset="0"/>
        </a:defRPr>
      </a:lvl5pPr>
      <a:lvl6pPr marL="342900" algn="l" rtl="0" eaLnBrk="1" fontAlgn="base" hangingPunct="1">
        <a:spcBef>
          <a:spcPct val="0"/>
        </a:spcBef>
        <a:spcAft>
          <a:spcPct val="0"/>
        </a:spcAft>
        <a:defRPr sz="3300">
          <a:solidFill>
            <a:srgbClr val="00254F"/>
          </a:solidFill>
          <a:latin typeface="Arial" charset="0"/>
        </a:defRPr>
      </a:lvl6pPr>
      <a:lvl7pPr marL="685800" algn="l" rtl="0" eaLnBrk="1" fontAlgn="base" hangingPunct="1">
        <a:spcBef>
          <a:spcPct val="0"/>
        </a:spcBef>
        <a:spcAft>
          <a:spcPct val="0"/>
        </a:spcAft>
        <a:defRPr sz="3300">
          <a:solidFill>
            <a:srgbClr val="00254F"/>
          </a:solidFill>
          <a:latin typeface="Arial" charset="0"/>
        </a:defRPr>
      </a:lvl7pPr>
      <a:lvl8pPr marL="1028700" algn="l" rtl="0" eaLnBrk="1" fontAlgn="base" hangingPunct="1">
        <a:spcBef>
          <a:spcPct val="0"/>
        </a:spcBef>
        <a:spcAft>
          <a:spcPct val="0"/>
        </a:spcAft>
        <a:defRPr sz="3300">
          <a:solidFill>
            <a:srgbClr val="00254F"/>
          </a:solidFill>
          <a:latin typeface="Arial" charset="0"/>
        </a:defRPr>
      </a:lvl8pPr>
      <a:lvl9pPr marL="1371600" algn="l" rtl="0" eaLnBrk="1" fontAlgn="base" hangingPunct="1">
        <a:spcBef>
          <a:spcPct val="0"/>
        </a:spcBef>
        <a:spcAft>
          <a:spcPct val="0"/>
        </a:spcAft>
        <a:defRPr sz="3300">
          <a:solidFill>
            <a:srgbClr val="00254F"/>
          </a:solidFill>
          <a:latin typeface="Arial" charset="0"/>
        </a:defRPr>
      </a:lvl9pPr>
    </p:titleStyle>
    <p:bodyStyle>
      <a:lvl1pPr marL="269081" indent="-269081" algn="l" defTabSz="269081" rtl="0" eaLnBrk="1" fontAlgn="base" hangingPunct="1">
        <a:lnSpc>
          <a:spcPct val="110000"/>
        </a:lnSpc>
        <a:spcBef>
          <a:spcPts val="150"/>
        </a:spcBef>
        <a:spcAft>
          <a:spcPts val="300"/>
        </a:spcAft>
        <a:buClr>
          <a:srgbClr val="3E403A"/>
        </a:buClr>
        <a:buFont typeface="Arial" panose="020B0604020202020204" pitchFamily="34" charset="0"/>
        <a:buChar char="•"/>
        <a:defRPr sz="1800">
          <a:solidFill>
            <a:srgbClr val="404040"/>
          </a:solidFill>
          <a:latin typeface="+mn-lt"/>
          <a:ea typeface="Open Sans" panose="020B0606030504020204" pitchFamily="34" charset="0"/>
          <a:cs typeface="Open Sans" panose="020B0606030504020204" pitchFamily="34" charset="0"/>
        </a:defRPr>
      </a:lvl1pPr>
      <a:lvl2pPr marL="539354" indent="-269081" algn="l" defTabSz="269081" rtl="0" eaLnBrk="1" fontAlgn="base" hangingPunct="1">
        <a:lnSpc>
          <a:spcPct val="110000"/>
        </a:lnSpc>
        <a:spcBef>
          <a:spcPts val="150"/>
        </a:spcBef>
        <a:spcAft>
          <a:spcPts val="300"/>
        </a:spcAft>
        <a:buFont typeface="Arial" panose="020B0604020202020204" pitchFamily="34" charset="0"/>
        <a:buChar char="–"/>
        <a:defRPr>
          <a:solidFill>
            <a:srgbClr val="404040"/>
          </a:solidFill>
          <a:latin typeface="+mn-lt"/>
          <a:ea typeface="Open Sans" panose="020B0606030504020204" pitchFamily="34" charset="0"/>
          <a:cs typeface="Open Sans" panose="020B0606030504020204" pitchFamily="34" charset="0"/>
        </a:defRPr>
      </a:lvl2pPr>
      <a:lvl3pPr marL="809625" indent="-269081" algn="l" defTabSz="269081" rtl="0" eaLnBrk="1" fontAlgn="base" hangingPunct="1">
        <a:lnSpc>
          <a:spcPct val="110000"/>
        </a:lnSpc>
        <a:spcBef>
          <a:spcPct val="0"/>
        </a:spcBef>
        <a:spcAft>
          <a:spcPts val="300"/>
        </a:spcAft>
        <a:buFont typeface="Arial" panose="020B0604020202020204" pitchFamily="34" charset="0"/>
        <a:buChar char="•"/>
        <a:defRPr>
          <a:solidFill>
            <a:srgbClr val="404040"/>
          </a:solidFill>
          <a:latin typeface="+mn-lt"/>
          <a:ea typeface="Open Sans" panose="020B0606030504020204" pitchFamily="34" charset="0"/>
          <a:cs typeface="Open Sans" panose="020B0606030504020204" pitchFamily="34" charset="0"/>
        </a:defRPr>
      </a:lvl3pPr>
      <a:lvl4pPr marL="1079897" indent="-269081" algn="l" defTabSz="269081" rtl="0" eaLnBrk="1" fontAlgn="base" hangingPunct="1">
        <a:lnSpc>
          <a:spcPct val="110000"/>
        </a:lnSpc>
        <a:spcBef>
          <a:spcPct val="0"/>
        </a:spcBef>
        <a:spcAft>
          <a:spcPts val="300"/>
        </a:spcAft>
        <a:buFont typeface="Arial" panose="020B0604020202020204" pitchFamily="34" charset="0"/>
        <a:buChar char="–"/>
        <a:defRPr sz="1500">
          <a:solidFill>
            <a:srgbClr val="404040"/>
          </a:solidFill>
          <a:latin typeface="+mn-lt"/>
          <a:ea typeface="Open Sans" panose="020B0606030504020204" pitchFamily="34" charset="0"/>
          <a:cs typeface="Open Sans" panose="020B0606030504020204" pitchFamily="34" charset="0"/>
        </a:defRPr>
      </a:lvl4pPr>
      <a:lvl5pPr marL="1348979" indent="-269081" algn="l" defTabSz="269081" rtl="0" eaLnBrk="1" fontAlgn="base" hangingPunct="1">
        <a:lnSpc>
          <a:spcPct val="110000"/>
        </a:lnSpc>
        <a:spcBef>
          <a:spcPct val="0"/>
        </a:spcBef>
        <a:spcAft>
          <a:spcPts val="300"/>
        </a:spcAft>
        <a:buFont typeface="Arial" panose="020B0604020202020204" pitchFamily="34" charset="0"/>
        <a:buChar char="»"/>
        <a:defRPr sz="1500">
          <a:solidFill>
            <a:srgbClr val="404040"/>
          </a:solidFill>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6.xml"/><Relationship Id="rId13" Type="http://schemas.openxmlformats.org/officeDocument/2006/relationships/diagramData" Target="../diagrams/data7.xm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17" Type="http://schemas.microsoft.com/office/2007/relationships/diagramDrawing" Target="../diagrams/drawing7.xml"/><Relationship Id="rId2" Type="http://schemas.openxmlformats.org/officeDocument/2006/relationships/notesSlide" Target="../notesSlides/notesSlide10.xml"/><Relationship Id="rId16" Type="http://schemas.openxmlformats.org/officeDocument/2006/relationships/diagramColors" Target="../diagrams/colors7.xml"/><Relationship Id="rId1" Type="http://schemas.openxmlformats.org/officeDocument/2006/relationships/slideLayout" Target="../slideLayouts/slideLayout7.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5" Type="http://schemas.openxmlformats.org/officeDocument/2006/relationships/diagramQuickStyle" Target="../diagrams/quickStyle7.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 Id="rId14" Type="http://schemas.openxmlformats.org/officeDocument/2006/relationships/diagramLayout" Target="../diagrams/layout7.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www.iaasb.org/less-complex-entities" TargetMode="External"/><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45.jpeg"/><Relationship Id="rId4" Type="http://schemas.openxmlformats.org/officeDocument/2006/relationships/hyperlink" Target="https://www.xrb.govt.nz/assurance-standards/standards-in-development/open-for-comment/iaasb-lce"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7.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8.xml.rels><?xml version="1.0" encoding="UTF-8" standalone="yes"?>
<Relationships xmlns="http://schemas.openxmlformats.org/package/2006/relationships"><Relationship Id="rId3" Type="http://schemas.openxmlformats.org/officeDocument/2006/relationships/hyperlink" Target="mailto:enquiries@xrb.govt.nz"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hyperlink" Target="https://www.linkedin.com/company/external-reporting-board"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B7A1094-7BAF-4D36-83F2-8A2FA9FD2889}"/>
              </a:ext>
            </a:extLst>
          </p:cNvPr>
          <p:cNvSpPr txBox="1"/>
          <p:nvPr/>
        </p:nvSpPr>
        <p:spPr>
          <a:xfrm>
            <a:off x="371475" y="2181226"/>
            <a:ext cx="4819650" cy="646331"/>
          </a:xfrm>
          <a:prstGeom prst="rect">
            <a:avLst/>
          </a:prstGeom>
          <a:noFill/>
        </p:spPr>
        <p:txBody>
          <a:bodyPr wrap="square" rtlCol="0">
            <a:spAutoFit/>
          </a:bodyPr>
          <a:lstStyle/>
          <a:p>
            <a:r>
              <a:rPr lang="en-US" b="1">
                <a:solidFill>
                  <a:srgbClr val="4A4A4A"/>
                </a:solidFill>
              </a:rPr>
              <a:t>Audits of Less Complex Entities: </a:t>
            </a:r>
          </a:p>
          <a:p>
            <a:r>
              <a:rPr lang="en-US" b="1">
                <a:solidFill>
                  <a:srgbClr val="4A4A4A"/>
                </a:solidFill>
              </a:rPr>
              <a:t>ISA for LCE</a:t>
            </a:r>
            <a:endParaRPr lang="en-NZ" b="1"/>
          </a:p>
        </p:txBody>
      </p:sp>
      <p:sp>
        <p:nvSpPr>
          <p:cNvPr id="4" name="TextBox 3">
            <a:extLst>
              <a:ext uri="{FF2B5EF4-FFF2-40B4-BE49-F238E27FC236}">
                <a16:creationId xmlns:a16="http://schemas.microsoft.com/office/drawing/2014/main" id="{2442B408-D86D-454E-B11C-7175EAE47F4C}"/>
              </a:ext>
            </a:extLst>
          </p:cNvPr>
          <p:cNvSpPr txBox="1"/>
          <p:nvPr/>
        </p:nvSpPr>
        <p:spPr>
          <a:xfrm>
            <a:off x="435299" y="3203137"/>
            <a:ext cx="2180597" cy="1200329"/>
          </a:xfrm>
          <a:prstGeom prst="rect">
            <a:avLst/>
          </a:prstGeom>
          <a:noFill/>
        </p:spPr>
        <p:txBody>
          <a:bodyPr wrap="square" rtlCol="0">
            <a:spAutoFit/>
          </a:bodyPr>
          <a:lstStyle/>
          <a:p>
            <a:r>
              <a:rPr lang="en-GB"/>
              <a:t>Vivian Teh</a:t>
            </a:r>
          </a:p>
          <a:p>
            <a:r>
              <a:rPr lang="en-GB"/>
              <a:t>Peyman Momenan</a:t>
            </a:r>
          </a:p>
          <a:p>
            <a:endParaRPr lang="en-NZ"/>
          </a:p>
          <a:p>
            <a:r>
              <a:rPr lang="en-NZ"/>
              <a:t>12 October 2021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A916A49-909A-2B4E-9EE9-AD58FC50BBE3}"/>
              </a:ext>
            </a:extLst>
          </p:cNvPr>
          <p:cNvSpPr>
            <a:spLocks noGrp="1"/>
          </p:cNvSpPr>
          <p:nvPr>
            <p:ph type="body" sz="quarter" idx="13"/>
          </p:nvPr>
        </p:nvSpPr>
        <p:spPr>
          <a:xfrm>
            <a:off x="497146" y="674162"/>
            <a:ext cx="7938580" cy="482203"/>
          </a:xfrm>
        </p:spPr>
        <p:txBody>
          <a:bodyPr/>
          <a:lstStyle/>
          <a:p>
            <a:r>
              <a:rPr lang="en-US"/>
              <a:t>Other’s Responsibilities for Using the Standard</a:t>
            </a:r>
          </a:p>
          <a:p>
            <a:endParaRPr lang="en-US"/>
          </a:p>
        </p:txBody>
      </p:sp>
      <p:sp>
        <p:nvSpPr>
          <p:cNvPr id="4" name="Slide Number Placeholder 3">
            <a:extLst>
              <a:ext uri="{FF2B5EF4-FFF2-40B4-BE49-F238E27FC236}">
                <a16:creationId xmlns:a16="http://schemas.microsoft.com/office/drawing/2014/main" id="{D00F0FFB-B4ED-E842-B9D3-CF9BB8ADA67F}"/>
              </a:ext>
            </a:extLst>
          </p:cNvPr>
          <p:cNvSpPr>
            <a:spLocks noGrp="1"/>
          </p:cNvSpPr>
          <p:nvPr>
            <p:ph type="sldNum" sz="quarter" idx="14"/>
          </p:nvPr>
        </p:nvSpPr>
        <p:spPr/>
        <p:txBody>
          <a:bodyPr/>
          <a:lstStyle/>
          <a:p>
            <a:fld id="{1D68681B-87EC-4BA2-BD3B-A2A2324EC362}" type="slidenum">
              <a:rPr lang="en-NZ" altLang="en-US" smtClean="0"/>
              <a:pPr/>
              <a:t>10</a:t>
            </a:fld>
            <a:endParaRPr lang="en-NZ" altLang="en-US"/>
          </a:p>
        </p:txBody>
      </p:sp>
      <p:graphicFrame>
        <p:nvGraphicFramePr>
          <p:cNvPr id="6" name="Content Placeholder 9">
            <a:extLst>
              <a:ext uri="{FF2B5EF4-FFF2-40B4-BE49-F238E27FC236}">
                <a16:creationId xmlns:a16="http://schemas.microsoft.com/office/drawing/2014/main" id="{07F66F79-DDFA-434E-AA51-D86301AF0BDC}"/>
              </a:ext>
            </a:extLst>
          </p:cNvPr>
          <p:cNvGraphicFramePr>
            <a:graphicFrameLocks/>
          </p:cNvGraphicFramePr>
          <p:nvPr>
            <p:extLst>
              <p:ext uri="{D42A27DB-BD31-4B8C-83A1-F6EECF244321}">
                <p14:modId xmlns:p14="http://schemas.microsoft.com/office/powerpoint/2010/main" val="624527987"/>
              </p:ext>
            </p:extLst>
          </p:nvPr>
        </p:nvGraphicFramePr>
        <p:xfrm>
          <a:off x="497146" y="1458831"/>
          <a:ext cx="3394510" cy="26067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Content Placeholder 7">
            <a:extLst>
              <a:ext uri="{FF2B5EF4-FFF2-40B4-BE49-F238E27FC236}">
                <a16:creationId xmlns:a16="http://schemas.microsoft.com/office/drawing/2014/main" id="{9D13DFA1-BF33-4DC1-A2A0-CF6DA13B6DAE}"/>
              </a:ext>
            </a:extLst>
          </p:cNvPr>
          <p:cNvGraphicFramePr>
            <a:graphicFrameLocks/>
          </p:cNvGraphicFramePr>
          <p:nvPr>
            <p:extLst>
              <p:ext uri="{D42A27DB-BD31-4B8C-83A1-F6EECF244321}">
                <p14:modId xmlns:p14="http://schemas.microsoft.com/office/powerpoint/2010/main" val="2144993177"/>
              </p:ext>
            </p:extLst>
          </p:nvPr>
        </p:nvGraphicFramePr>
        <p:xfrm>
          <a:off x="4296315" y="1061606"/>
          <a:ext cx="4496121" cy="340115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9" name="Diagram 8">
            <a:extLst>
              <a:ext uri="{FF2B5EF4-FFF2-40B4-BE49-F238E27FC236}">
                <a16:creationId xmlns:a16="http://schemas.microsoft.com/office/drawing/2014/main" id="{A3F88FE4-1BCC-41B0-AF1D-A2EF85EA52F0}"/>
              </a:ext>
            </a:extLst>
          </p:cNvPr>
          <p:cNvGraphicFramePr/>
          <p:nvPr/>
        </p:nvGraphicFramePr>
        <p:xfrm>
          <a:off x="121527" y="4368003"/>
          <a:ext cx="8841030" cy="482203"/>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35742289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A916A49-909A-2B4E-9EE9-AD58FC50BBE3}"/>
              </a:ext>
            </a:extLst>
          </p:cNvPr>
          <p:cNvSpPr>
            <a:spLocks noGrp="1"/>
          </p:cNvSpPr>
          <p:nvPr>
            <p:ph type="body" sz="quarter" idx="13"/>
          </p:nvPr>
        </p:nvSpPr>
        <p:spPr>
          <a:xfrm>
            <a:off x="497146" y="775073"/>
            <a:ext cx="7938580" cy="482203"/>
          </a:xfrm>
        </p:spPr>
        <p:txBody>
          <a:bodyPr/>
          <a:lstStyle/>
          <a:p>
            <a:r>
              <a:rPr lang="en-US"/>
              <a:t>Design Principles</a:t>
            </a:r>
          </a:p>
          <a:p>
            <a:endParaRPr lang="en-US"/>
          </a:p>
        </p:txBody>
      </p:sp>
      <p:sp>
        <p:nvSpPr>
          <p:cNvPr id="4" name="Slide Number Placeholder 3">
            <a:extLst>
              <a:ext uri="{FF2B5EF4-FFF2-40B4-BE49-F238E27FC236}">
                <a16:creationId xmlns:a16="http://schemas.microsoft.com/office/drawing/2014/main" id="{D00F0FFB-B4ED-E842-B9D3-CF9BB8ADA67F}"/>
              </a:ext>
            </a:extLst>
          </p:cNvPr>
          <p:cNvSpPr>
            <a:spLocks noGrp="1"/>
          </p:cNvSpPr>
          <p:nvPr>
            <p:ph type="sldNum" sz="quarter" idx="14"/>
          </p:nvPr>
        </p:nvSpPr>
        <p:spPr/>
        <p:txBody>
          <a:bodyPr/>
          <a:lstStyle/>
          <a:p>
            <a:fld id="{1D68681B-87EC-4BA2-BD3B-A2A2324EC362}" type="slidenum">
              <a:rPr lang="en-NZ" altLang="en-US" smtClean="0"/>
              <a:pPr/>
              <a:t>11</a:t>
            </a:fld>
            <a:endParaRPr lang="en-NZ" altLang="en-US"/>
          </a:p>
        </p:txBody>
      </p:sp>
      <p:graphicFrame>
        <p:nvGraphicFramePr>
          <p:cNvPr id="5" name="Diagram 4">
            <a:extLst>
              <a:ext uri="{FF2B5EF4-FFF2-40B4-BE49-F238E27FC236}">
                <a16:creationId xmlns:a16="http://schemas.microsoft.com/office/drawing/2014/main" id="{1924F04E-E8BE-4CD5-AEBF-000BDDA39A88}"/>
              </a:ext>
            </a:extLst>
          </p:cNvPr>
          <p:cNvGraphicFramePr/>
          <p:nvPr>
            <p:extLst>
              <p:ext uri="{D42A27DB-BD31-4B8C-83A1-F6EECF244321}">
                <p14:modId xmlns:p14="http://schemas.microsoft.com/office/powerpoint/2010/main" val="104521014"/>
              </p:ext>
            </p:extLst>
          </p:nvPr>
        </p:nvGraphicFramePr>
        <p:xfrm>
          <a:off x="2068315" y="674162"/>
          <a:ext cx="4796242" cy="41919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908241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CA85976-77E2-5B42-A827-4EF26C0EBEED}"/>
              </a:ext>
            </a:extLst>
          </p:cNvPr>
          <p:cNvSpPr>
            <a:spLocks noGrp="1"/>
          </p:cNvSpPr>
          <p:nvPr>
            <p:ph type="sldNum" sz="quarter" idx="10"/>
          </p:nvPr>
        </p:nvSpPr>
        <p:spPr/>
        <p:txBody>
          <a:bodyPr/>
          <a:lstStyle/>
          <a:p>
            <a:fld id="{802A16F9-4D44-47C7-BF06-FFE7750A8ED4}" type="slidenum">
              <a:rPr lang="en-NZ" altLang="en-US" smtClean="0"/>
              <a:pPr/>
              <a:t>12</a:t>
            </a:fld>
            <a:endParaRPr lang="en-NZ" altLang="en-US"/>
          </a:p>
        </p:txBody>
      </p:sp>
      <p:sp>
        <p:nvSpPr>
          <p:cNvPr id="3" name="Text Placeholder 2">
            <a:extLst>
              <a:ext uri="{FF2B5EF4-FFF2-40B4-BE49-F238E27FC236}">
                <a16:creationId xmlns:a16="http://schemas.microsoft.com/office/drawing/2014/main" id="{385E9ECB-AF0B-C243-BF75-2B1DD0DF1320}"/>
              </a:ext>
            </a:extLst>
          </p:cNvPr>
          <p:cNvSpPr>
            <a:spLocks noGrp="1"/>
          </p:cNvSpPr>
          <p:nvPr>
            <p:ph type="body" sz="quarter" idx="13"/>
          </p:nvPr>
        </p:nvSpPr>
        <p:spPr/>
        <p:txBody>
          <a:bodyPr/>
          <a:lstStyle/>
          <a:p>
            <a:r>
              <a:rPr lang="en-US"/>
              <a:t>The Flow of the Standard</a:t>
            </a:r>
          </a:p>
        </p:txBody>
      </p:sp>
      <p:graphicFrame>
        <p:nvGraphicFramePr>
          <p:cNvPr id="5" name="Content Placeholder 2">
            <a:extLst>
              <a:ext uri="{FF2B5EF4-FFF2-40B4-BE49-F238E27FC236}">
                <a16:creationId xmlns:a16="http://schemas.microsoft.com/office/drawing/2014/main" id="{B9932312-A806-400C-865C-92CD4D6FD581}"/>
              </a:ext>
            </a:extLst>
          </p:cNvPr>
          <p:cNvGraphicFramePr>
            <a:graphicFrameLocks noGrp="1"/>
          </p:cNvGraphicFramePr>
          <p:nvPr>
            <p:ph idx="1"/>
            <p:extLst>
              <p:ext uri="{D42A27DB-BD31-4B8C-83A1-F6EECF244321}">
                <p14:modId xmlns:p14="http://schemas.microsoft.com/office/powerpoint/2010/main" val="3547219952"/>
              </p:ext>
            </p:extLst>
          </p:nvPr>
        </p:nvGraphicFramePr>
        <p:xfrm>
          <a:off x="0" y="1262063"/>
          <a:ext cx="9144000" cy="35432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749131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A916A49-909A-2B4E-9EE9-AD58FC50BBE3}"/>
              </a:ext>
            </a:extLst>
          </p:cNvPr>
          <p:cNvSpPr>
            <a:spLocks noGrp="1"/>
          </p:cNvSpPr>
          <p:nvPr>
            <p:ph type="body" sz="quarter" idx="13"/>
          </p:nvPr>
        </p:nvSpPr>
        <p:spPr>
          <a:xfrm>
            <a:off x="482130" y="648559"/>
            <a:ext cx="7938580" cy="482203"/>
          </a:xfrm>
        </p:spPr>
        <p:txBody>
          <a:bodyPr/>
          <a:lstStyle/>
          <a:p>
            <a:r>
              <a:rPr lang="en-US"/>
              <a:t>Transitioning to the ISAs </a:t>
            </a:r>
          </a:p>
        </p:txBody>
      </p:sp>
      <p:sp>
        <p:nvSpPr>
          <p:cNvPr id="4" name="Slide Number Placeholder 3">
            <a:extLst>
              <a:ext uri="{FF2B5EF4-FFF2-40B4-BE49-F238E27FC236}">
                <a16:creationId xmlns:a16="http://schemas.microsoft.com/office/drawing/2014/main" id="{D00F0FFB-B4ED-E842-B9D3-CF9BB8ADA67F}"/>
              </a:ext>
            </a:extLst>
          </p:cNvPr>
          <p:cNvSpPr>
            <a:spLocks noGrp="1"/>
          </p:cNvSpPr>
          <p:nvPr>
            <p:ph type="sldNum" sz="quarter" idx="14"/>
          </p:nvPr>
        </p:nvSpPr>
        <p:spPr/>
        <p:txBody>
          <a:bodyPr/>
          <a:lstStyle/>
          <a:p>
            <a:fld id="{1D68681B-87EC-4BA2-BD3B-A2A2324EC362}" type="slidenum">
              <a:rPr lang="en-NZ" altLang="en-US" smtClean="0"/>
              <a:pPr/>
              <a:t>13</a:t>
            </a:fld>
            <a:endParaRPr lang="en-NZ" altLang="en-US"/>
          </a:p>
        </p:txBody>
      </p:sp>
      <p:sp>
        <p:nvSpPr>
          <p:cNvPr id="5" name="Content Placeholder 5">
            <a:extLst>
              <a:ext uri="{FF2B5EF4-FFF2-40B4-BE49-F238E27FC236}">
                <a16:creationId xmlns:a16="http://schemas.microsoft.com/office/drawing/2014/main" id="{C6A51287-6640-4B14-B8A5-7F5196480150}"/>
              </a:ext>
            </a:extLst>
          </p:cNvPr>
          <p:cNvSpPr txBox="1">
            <a:spLocks/>
          </p:cNvSpPr>
          <p:nvPr/>
        </p:nvSpPr>
        <p:spPr>
          <a:xfrm>
            <a:off x="484632" y="1172497"/>
            <a:ext cx="8347311" cy="3559163"/>
          </a:xfrm>
          <a:prstGeom prst="rect">
            <a:avLst/>
          </a:prstGeom>
        </p:spPr>
        <p:txBody>
          <a:bodyPr/>
          <a:lstStyle>
            <a:lvl1pPr marL="269081" indent="-269081" algn="l" defTabSz="269081" rtl="0" eaLnBrk="1" fontAlgn="base" hangingPunct="1">
              <a:lnSpc>
                <a:spcPct val="110000"/>
              </a:lnSpc>
              <a:spcBef>
                <a:spcPts val="150"/>
              </a:spcBef>
              <a:spcAft>
                <a:spcPts val="300"/>
              </a:spcAft>
              <a:buClr>
                <a:srgbClr val="3E403A"/>
              </a:buClr>
              <a:buFont typeface="Arial" panose="020B0604020202020204" pitchFamily="34" charset="0"/>
              <a:buChar char="•"/>
              <a:defRPr sz="1800">
                <a:solidFill>
                  <a:srgbClr val="404040"/>
                </a:solidFill>
                <a:latin typeface="+mn-lt"/>
                <a:ea typeface="Open Sans" panose="020B0606030504020204" pitchFamily="34" charset="0"/>
                <a:cs typeface="Open Sans" panose="020B0606030504020204" pitchFamily="34" charset="0"/>
              </a:defRPr>
            </a:lvl1pPr>
            <a:lvl2pPr marL="539354" indent="-269081" algn="l" defTabSz="269081" rtl="0" eaLnBrk="1" fontAlgn="base" hangingPunct="1">
              <a:lnSpc>
                <a:spcPct val="110000"/>
              </a:lnSpc>
              <a:spcBef>
                <a:spcPts val="150"/>
              </a:spcBef>
              <a:spcAft>
                <a:spcPts val="300"/>
              </a:spcAft>
              <a:buFont typeface="Arial" panose="020B0604020202020204" pitchFamily="34" charset="0"/>
              <a:buChar char="–"/>
              <a:defRPr>
                <a:solidFill>
                  <a:srgbClr val="404040"/>
                </a:solidFill>
                <a:latin typeface="+mn-lt"/>
                <a:ea typeface="Open Sans" panose="020B0606030504020204" pitchFamily="34" charset="0"/>
                <a:cs typeface="Open Sans" panose="020B0606030504020204" pitchFamily="34" charset="0"/>
              </a:defRPr>
            </a:lvl2pPr>
            <a:lvl3pPr marL="809625" indent="-269081" algn="l" defTabSz="269081" rtl="0" eaLnBrk="1" fontAlgn="base" hangingPunct="1">
              <a:lnSpc>
                <a:spcPct val="110000"/>
              </a:lnSpc>
              <a:spcBef>
                <a:spcPct val="0"/>
              </a:spcBef>
              <a:spcAft>
                <a:spcPts val="300"/>
              </a:spcAft>
              <a:buFont typeface="Arial" panose="020B0604020202020204" pitchFamily="34" charset="0"/>
              <a:buChar char="•"/>
              <a:defRPr>
                <a:solidFill>
                  <a:srgbClr val="404040"/>
                </a:solidFill>
                <a:latin typeface="+mn-lt"/>
                <a:ea typeface="Open Sans" panose="020B0606030504020204" pitchFamily="34" charset="0"/>
                <a:cs typeface="Open Sans" panose="020B0606030504020204" pitchFamily="34" charset="0"/>
              </a:defRPr>
            </a:lvl3pPr>
            <a:lvl4pPr marL="1079897" indent="-269081" algn="l" defTabSz="269081" rtl="0" eaLnBrk="1" fontAlgn="base" hangingPunct="1">
              <a:lnSpc>
                <a:spcPct val="110000"/>
              </a:lnSpc>
              <a:spcBef>
                <a:spcPct val="0"/>
              </a:spcBef>
              <a:spcAft>
                <a:spcPts val="300"/>
              </a:spcAft>
              <a:buFont typeface="Arial" panose="020B0604020202020204" pitchFamily="34" charset="0"/>
              <a:buChar char="–"/>
              <a:defRPr sz="1500">
                <a:solidFill>
                  <a:srgbClr val="404040"/>
                </a:solidFill>
                <a:latin typeface="+mn-lt"/>
                <a:ea typeface="Open Sans" panose="020B0606030504020204" pitchFamily="34" charset="0"/>
                <a:cs typeface="Open Sans" panose="020B0606030504020204" pitchFamily="34" charset="0"/>
              </a:defRPr>
            </a:lvl4pPr>
            <a:lvl5pPr marL="1348979" indent="-269081" algn="l" defTabSz="269081" rtl="0" eaLnBrk="1" fontAlgn="base" hangingPunct="1">
              <a:lnSpc>
                <a:spcPct val="110000"/>
              </a:lnSpc>
              <a:spcBef>
                <a:spcPct val="0"/>
              </a:spcBef>
              <a:spcAft>
                <a:spcPts val="300"/>
              </a:spcAft>
              <a:buFont typeface="Arial" panose="020B0604020202020204" pitchFamily="34" charset="0"/>
              <a:buChar char="»"/>
              <a:defRPr sz="1500">
                <a:solidFill>
                  <a:srgbClr val="404040"/>
                </a:solidFill>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algn="just"/>
            <a:r>
              <a:rPr lang="en-GB" sz="1600" kern="0">
                <a:solidFill>
                  <a:srgbClr val="000000"/>
                </a:solidFill>
              </a:rPr>
              <a:t>An audit would need to transition to using the ISAs if ED-ISA for LCE is inappropriate to be used </a:t>
            </a:r>
          </a:p>
          <a:p>
            <a:pPr algn="just"/>
            <a:r>
              <a:rPr lang="en-GB" sz="1600" kern="0">
                <a:solidFill>
                  <a:srgbClr val="000000"/>
                </a:solidFill>
              </a:rPr>
              <a:t>Discussion in Explanatory Memorandum</a:t>
            </a:r>
          </a:p>
          <a:p>
            <a:pPr algn="just"/>
            <a:r>
              <a:rPr lang="en-GB" sz="1600" kern="0">
                <a:solidFill>
                  <a:srgbClr val="000000"/>
                </a:solidFill>
              </a:rPr>
              <a:t>Auditors would need to consider:</a:t>
            </a:r>
          </a:p>
          <a:p>
            <a:pPr lvl="1" algn="just"/>
            <a:r>
              <a:rPr lang="en-GB" sz="1600" kern="0">
                <a:solidFill>
                  <a:srgbClr val="5E8F34"/>
                </a:solidFill>
              </a:rPr>
              <a:t>Terms of engagement</a:t>
            </a:r>
          </a:p>
          <a:p>
            <a:pPr lvl="1" algn="just"/>
            <a:r>
              <a:rPr lang="en-GB" sz="1600" kern="0">
                <a:solidFill>
                  <a:srgbClr val="5E8F34"/>
                </a:solidFill>
              </a:rPr>
              <a:t>Adjustments required to planning activities (acceptance &amp; continuance, communications)</a:t>
            </a:r>
          </a:p>
          <a:p>
            <a:pPr lvl="1" algn="just"/>
            <a:r>
              <a:rPr lang="en-GB" sz="1600" kern="0">
                <a:solidFill>
                  <a:srgbClr val="5E8F34"/>
                </a:solidFill>
              </a:rPr>
              <a:t>Reconsideration of risk assessment and audit procedures</a:t>
            </a:r>
          </a:p>
          <a:p>
            <a:pPr lvl="1" algn="just"/>
            <a:r>
              <a:rPr lang="en-GB" sz="1600" kern="0">
                <a:solidFill>
                  <a:srgbClr val="5E8F34"/>
                </a:solidFill>
              </a:rPr>
              <a:t>Involvement of others in the audit beyond those contemplated in the LCE standard (experts, service organizations, internal audit)</a:t>
            </a:r>
          </a:p>
          <a:p>
            <a:pPr lvl="1" algn="just"/>
            <a:r>
              <a:rPr lang="en-GB" sz="1600" kern="0">
                <a:solidFill>
                  <a:srgbClr val="5E8F34"/>
                </a:solidFill>
              </a:rPr>
              <a:t>Complexity in auditing estimates or other complex matters</a:t>
            </a:r>
          </a:p>
          <a:p>
            <a:pPr lvl="1" algn="just"/>
            <a:r>
              <a:rPr lang="en-GB" sz="1600" kern="0">
                <a:solidFill>
                  <a:srgbClr val="5E8F34"/>
                </a:solidFill>
              </a:rPr>
              <a:t>Reporting considerations, including comparatives / corresponding figures</a:t>
            </a:r>
          </a:p>
          <a:p>
            <a:endParaRPr lang="en-NZ" kern="0"/>
          </a:p>
        </p:txBody>
      </p:sp>
    </p:spTree>
    <p:extLst>
      <p:ext uri="{BB962C8B-B14F-4D97-AF65-F5344CB8AC3E}">
        <p14:creationId xmlns:p14="http://schemas.microsoft.com/office/powerpoint/2010/main" val="1049275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CA85976-77E2-5B42-A827-4EF26C0EBEED}"/>
              </a:ext>
            </a:extLst>
          </p:cNvPr>
          <p:cNvSpPr>
            <a:spLocks noGrp="1"/>
          </p:cNvSpPr>
          <p:nvPr>
            <p:ph type="sldNum" sz="quarter" idx="10"/>
          </p:nvPr>
        </p:nvSpPr>
        <p:spPr/>
        <p:txBody>
          <a:bodyPr/>
          <a:lstStyle/>
          <a:p>
            <a:fld id="{802A16F9-4D44-47C7-BF06-FFE7750A8ED4}" type="slidenum">
              <a:rPr lang="en-NZ" altLang="en-US" smtClean="0"/>
              <a:pPr/>
              <a:t>14</a:t>
            </a:fld>
            <a:endParaRPr lang="en-NZ" altLang="en-US"/>
          </a:p>
        </p:txBody>
      </p:sp>
      <p:sp>
        <p:nvSpPr>
          <p:cNvPr id="3" name="Text Placeholder 2">
            <a:extLst>
              <a:ext uri="{FF2B5EF4-FFF2-40B4-BE49-F238E27FC236}">
                <a16:creationId xmlns:a16="http://schemas.microsoft.com/office/drawing/2014/main" id="{385E9ECB-AF0B-C243-BF75-2B1DD0DF1320}"/>
              </a:ext>
            </a:extLst>
          </p:cNvPr>
          <p:cNvSpPr>
            <a:spLocks noGrp="1"/>
          </p:cNvSpPr>
          <p:nvPr>
            <p:ph type="body" sz="quarter" idx="13"/>
          </p:nvPr>
        </p:nvSpPr>
        <p:spPr>
          <a:xfrm>
            <a:off x="459526" y="507533"/>
            <a:ext cx="4130028" cy="482203"/>
          </a:xfrm>
        </p:spPr>
        <p:txBody>
          <a:bodyPr/>
          <a:lstStyle/>
          <a:p>
            <a:r>
              <a:rPr lang="en-US" kern="0">
                <a:solidFill>
                  <a:schemeClr val="tx2"/>
                </a:solidFill>
              </a:rPr>
              <a:t>Further Resources</a:t>
            </a:r>
          </a:p>
        </p:txBody>
      </p:sp>
      <p:sp>
        <p:nvSpPr>
          <p:cNvPr id="6" name="Content Placeholder 5">
            <a:extLst>
              <a:ext uri="{FF2B5EF4-FFF2-40B4-BE49-F238E27FC236}">
                <a16:creationId xmlns:a16="http://schemas.microsoft.com/office/drawing/2014/main" id="{BACB38CE-DE8B-48AD-B6DF-6CBDCE260C38}"/>
              </a:ext>
            </a:extLst>
          </p:cNvPr>
          <p:cNvSpPr>
            <a:spLocks noGrp="1"/>
          </p:cNvSpPr>
          <p:nvPr>
            <p:ph idx="1"/>
          </p:nvPr>
        </p:nvSpPr>
        <p:spPr>
          <a:xfrm>
            <a:off x="459526" y="1295478"/>
            <a:ext cx="7223973" cy="3559163"/>
          </a:xfrm>
        </p:spPr>
        <p:txBody>
          <a:bodyPr/>
          <a:lstStyle/>
          <a:p>
            <a:r>
              <a:rPr lang="en-NZ" kern="0"/>
              <a:t>Supplemental Guidance: Authority of the Standard</a:t>
            </a:r>
          </a:p>
          <a:p>
            <a:r>
              <a:rPr lang="en-NZ" kern="0"/>
              <a:t>Supplemental Guidance: Auditor Reporting</a:t>
            </a:r>
          </a:p>
          <a:p>
            <a:r>
              <a:rPr lang="en-NZ" kern="0"/>
              <a:t>Mapping Documents: ISA to ISA for LCE</a:t>
            </a:r>
          </a:p>
          <a:p>
            <a:r>
              <a:rPr lang="en-NZ" kern="0"/>
              <a:t>Overview Video</a:t>
            </a:r>
          </a:p>
          <a:p>
            <a:r>
              <a:rPr lang="en-NZ" sz="1800">
                <a:latin typeface="+mn-lt"/>
              </a:rPr>
              <a:t>IAASB LCE web page: </a:t>
            </a:r>
            <a:r>
              <a:rPr lang="en-NZ" sz="1800">
                <a:latin typeface="+mn-lt"/>
                <a:hlinkClick r:id="rId3"/>
              </a:rPr>
              <a:t>http://www.iaasb.org/less-complex-entities</a:t>
            </a:r>
            <a:endParaRPr lang="en-NZ" sz="1800">
              <a:latin typeface="+mn-lt"/>
            </a:endParaRPr>
          </a:p>
          <a:p>
            <a:r>
              <a:rPr lang="en-NZ"/>
              <a:t>XRB LCE web page: </a:t>
            </a:r>
            <a:r>
              <a:rPr lang="en-NZ" sz="1800">
                <a:solidFill>
                  <a:schemeClr val="tx2"/>
                </a:solidFill>
                <a:hlinkClick r:id="rId4"/>
              </a:rPr>
              <a:t>https://www.xrb.govt.nz/assurance-standards/standards-in-development/open-for-comment/iaasb-lce</a:t>
            </a:r>
            <a:r>
              <a:rPr lang="en-NZ" sz="1800">
                <a:solidFill>
                  <a:schemeClr val="tx2"/>
                </a:solidFill>
              </a:rPr>
              <a:t> </a:t>
            </a:r>
            <a:r>
              <a:rPr lang="en-NZ" sz="1800">
                <a:latin typeface="+mn-lt"/>
              </a:rPr>
              <a:t> </a:t>
            </a:r>
          </a:p>
          <a:p>
            <a:endParaRPr lang="en-NZ"/>
          </a:p>
        </p:txBody>
      </p:sp>
      <p:pic>
        <p:nvPicPr>
          <p:cNvPr id="7" name="Picture 6" descr="Icon&#10;&#10;Description automatically generated">
            <a:extLst>
              <a:ext uri="{FF2B5EF4-FFF2-40B4-BE49-F238E27FC236}">
                <a16:creationId xmlns:a16="http://schemas.microsoft.com/office/drawing/2014/main" id="{873A0F3D-3F0C-42AB-8D17-B735C16656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1913" y="3212945"/>
            <a:ext cx="1320287" cy="1323357"/>
          </a:xfrm>
          <a:prstGeom prst="rect">
            <a:avLst/>
          </a:prstGeom>
        </p:spPr>
      </p:pic>
    </p:spTree>
    <p:extLst>
      <p:ext uri="{BB962C8B-B14F-4D97-AF65-F5344CB8AC3E}">
        <p14:creationId xmlns:p14="http://schemas.microsoft.com/office/powerpoint/2010/main" val="26168899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26">
            <a:extLst>
              <a:ext uri="{FF2B5EF4-FFF2-40B4-BE49-F238E27FC236}">
                <a16:creationId xmlns:a16="http://schemas.microsoft.com/office/drawing/2014/main" id="{BE76F00C-3341-43D0-9D01-56F590815A97}"/>
              </a:ext>
            </a:extLst>
          </p:cNvPr>
          <p:cNvSpPr txBox="1"/>
          <p:nvPr/>
        </p:nvSpPr>
        <p:spPr>
          <a:xfrm>
            <a:off x="470167" y="2228925"/>
            <a:ext cx="3744646" cy="523220"/>
          </a:xfrm>
          <a:prstGeom prst="rect">
            <a:avLst/>
          </a:prstGeom>
        </p:spPr>
        <p:txBody>
          <a:bodyPr wrap="square" rtlCol="0">
            <a:spAutoFit/>
          </a:bodyPr>
          <a:lstStyle/>
          <a:p>
            <a:pPr algn="l"/>
            <a:r>
              <a:rPr lang="en-NZ" sz="2800" b="1" kern="0">
                <a:solidFill>
                  <a:srgbClr val="23500B"/>
                </a:solidFill>
                <a:latin typeface="+mn-lt"/>
              </a:rPr>
              <a:t>Questions</a:t>
            </a:r>
          </a:p>
        </p:txBody>
      </p:sp>
      <p:sp>
        <p:nvSpPr>
          <p:cNvPr id="33" name="TextBox 32">
            <a:extLst>
              <a:ext uri="{FF2B5EF4-FFF2-40B4-BE49-F238E27FC236}">
                <a16:creationId xmlns:a16="http://schemas.microsoft.com/office/drawing/2014/main" id="{B1AA9FA4-7688-E943-A964-5BE11BF34F8B}"/>
              </a:ext>
            </a:extLst>
          </p:cNvPr>
          <p:cNvSpPr txBox="1"/>
          <p:nvPr/>
        </p:nvSpPr>
        <p:spPr>
          <a:xfrm>
            <a:off x="5121586" y="2326546"/>
            <a:ext cx="874020" cy="314298"/>
          </a:xfrm>
          <a:prstGeom prst="rect">
            <a:avLst/>
          </a:prstGeom>
        </p:spPr>
        <p:txBody>
          <a:bodyPr wrap="none" rtlCol="0">
            <a:spAutoFit/>
          </a:bodyPr>
          <a:lstStyle/>
          <a:p>
            <a:pPr algn="l"/>
            <a:r>
              <a:rPr lang="en-NZ" sz="1600" b="1" kern="0">
                <a:solidFill>
                  <a:schemeClr val="bg1"/>
                </a:solidFill>
                <a:latin typeface="+mn-lt"/>
              </a:rPr>
              <a:t>Discover </a:t>
            </a:r>
          </a:p>
        </p:txBody>
      </p:sp>
      <p:pic>
        <p:nvPicPr>
          <p:cNvPr id="5" name="Picture 4" descr="Icon&#10;&#10;Description automatically generated">
            <a:extLst>
              <a:ext uri="{FF2B5EF4-FFF2-40B4-BE49-F238E27FC236}">
                <a16:creationId xmlns:a16="http://schemas.microsoft.com/office/drawing/2014/main" id="{A7FF04B8-565F-4272-A143-D7ABAF9683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0167" y="1462030"/>
            <a:ext cx="633984" cy="740664"/>
          </a:xfrm>
          <a:prstGeom prst="rect">
            <a:avLst/>
          </a:prstGeom>
        </p:spPr>
      </p:pic>
    </p:spTree>
    <p:extLst>
      <p:ext uri="{BB962C8B-B14F-4D97-AF65-F5344CB8AC3E}">
        <p14:creationId xmlns:p14="http://schemas.microsoft.com/office/powerpoint/2010/main" val="5054718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CA85976-77E2-5B42-A827-4EF26C0EBEED}"/>
              </a:ext>
            </a:extLst>
          </p:cNvPr>
          <p:cNvSpPr>
            <a:spLocks noGrp="1"/>
          </p:cNvSpPr>
          <p:nvPr>
            <p:ph type="sldNum" sz="quarter" idx="10"/>
          </p:nvPr>
        </p:nvSpPr>
        <p:spPr/>
        <p:txBody>
          <a:bodyPr/>
          <a:lstStyle/>
          <a:p>
            <a:fld id="{802A16F9-4D44-47C7-BF06-FFE7750A8ED4}" type="slidenum">
              <a:rPr lang="en-NZ" altLang="en-US" smtClean="0"/>
              <a:pPr/>
              <a:t>16</a:t>
            </a:fld>
            <a:endParaRPr lang="en-NZ" altLang="en-US"/>
          </a:p>
        </p:txBody>
      </p:sp>
      <p:sp>
        <p:nvSpPr>
          <p:cNvPr id="3" name="Text Placeholder 2">
            <a:extLst>
              <a:ext uri="{FF2B5EF4-FFF2-40B4-BE49-F238E27FC236}">
                <a16:creationId xmlns:a16="http://schemas.microsoft.com/office/drawing/2014/main" id="{385E9ECB-AF0B-C243-BF75-2B1DD0DF1320}"/>
              </a:ext>
            </a:extLst>
          </p:cNvPr>
          <p:cNvSpPr>
            <a:spLocks noGrp="1"/>
          </p:cNvSpPr>
          <p:nvPr>
            <p:ph type="body" sz="quarter" idx="13"/>
          </p:nvPr>
        </p:nvSpPr>
        <p:spPr>
          <a:xfrm>
            <a:off x="542981" y="381111"/>
            <a:ext cx="3128957" cy="482203"/>
          </a:xfrm>
        </p:spPr>
        <p:txBody>
          <a:bodyPr/>
          <a:lstStyle/>
          <a:p>
            <a:r>
              <a:rPr lang="en-US"/>
              <a:t>Key Areas for Feedback</a:t>
            </a:r>
          </a:p>
        </p:txBody>
      </p:sp>
      <p:graphicFrame>
        <p:nvGraphicFramePr>
          <p:cNvPr id="5" name="Content Placeholder 4">
            <a:extLst>
              <a:ext uri="{FF2B5EF4-FFF2-40B4-BE49-F238E27FC236}">
                <a16:creationId xmlns:a16="http://schemas.microsoft.com/office/drawing/2014/main" id="{757D5B77-DCE8-46B3-91DF-D865179B818A}"/>
              </a:ext>
            </a:extLst>
          </p:cNvPr>
          <p:cNvGraphicFramePr>
            <a:graphicFrameLocks noGrp="1"/>
          </p:cNvGraphicFramePr>
          <p:nvPr>
            <p:ph idx="1"/>
            <p:extLst>
              <p:ext uri="{D42A27DB-BD31-4B8C-83A1-F6EECF244321}">
                <p14:modId xmlns:p14="http://schemas.microsoft.com/office/powerpoint/2010/main" val="1772621442"/>
              </p:ext>
            </p:extLst>
          </p:nvPr>
        </p:nvGraphicFramePr>
        <p:xfrm>
          <a:off x="370115" y="1104899"/>
          <a:ext cx="8929552" cy="35196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151941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CA85976-77E2-5B42-A827-4EF26C0EBEED}"/>
              </a:ext>
            </a:extLst>
          </p:cNvPr>
          <p:cNvSpPr>
            <a:spLocks noGrp="1"/>
          </p:cNvSpPr>
          <p:nvPr>
            <p:ph type="sldNum" sz="quarter" idx="10"/>
          </p:nvPr>
        </p:nvSpPr>
        <p:spPr/>
        <p:txBody>
          <a:bodyPr/>
          <a:lstStyle/>
          <a:p>
            <a:fld id="{802A16F9-4D44-47C7-BF06-FFE7750A8ED4}" type="slidenum">
              <a:rPr lang="en-NZ" altLang="en-US" smtClean="0"/>
              <a:pPr/>
              <a:t>17</a:t>
            </a:fld>
            <a:endParaRPr lang="en-NZ" altLang="en-US"/>
          </a:p>
        </p:txBody>
      </p:sp>
      <p:sp>
        <p:nvSpPr>
          <p:cNvPr id="3" name="Text Placeholder 2">
            <a:extLst>
              <a:ext uri="{FF2B5EF4-FFF2-40B4-BE49-F238E27FC236}">
                <a16:creationId xmlns:a16="http://schemas.microsoft.com/office/drawing/2014/main" id="{385E9ECB-AF0B-C243-BF75-2B1DD0DF1320}"/>
              </a:ext>
            </a:extLst>
          </p:cNvPr>
          <p:cNvSpPr>
            <a:spLocks noGrp="1"/>
          </p:cNvSpPr>
          <p:nvPr>
            <p:ph type="body" sz="quarter" idx="13"/>
          </p:nvPr>
        </p:nvSpPr>
        <p:spPr>
          <a:xfrm>
            <a:off x="1995183" y="699002"/>
            <a:ext cx="3128957" cy="482203"/>
          </a:xfrm>
        </p:spPr>
        <p:txBody>
          <a:bodyPr/>
          <a:lstStyle/>
          <a:p>
            <a:r>
              <a:rPr lang="en-US"/>
              <a:t>Key Dates</a:t>
            </a:r>
          </a:p>
        </p:txBody>
      </p:sp>
      <p:graphicFrame>
        <p:nvGraphicFramePr>
          <p:cNvPr id="4" name="Content Placeholder 3">
            <a:extLst>
              <a:ext uri="{FF2B5EF4-FFF2-40B4-BE49-F238E27FC236}">
                <a16:creationId xmlns:a16="http://schemas.microsoft.com/office/drawing/2014/main" id="{8A55B4EF-8C56-4988-A4FA-89F3B464C24E}"/>
              </a:ext>
            </a:extLst>
          </p:cNvPr>
          <p:cNvGraphicFramePr>
            <a:graphicFrameLocks noGrp="1"/>
          </p:cNvGraphicFramePr>
          <p:nvPr>
            <p:ph idx="1"/>
            <p:extLst>
              <p:ext uri="{D42A27DB-BD31-4B8C-83A1-F6EECF244321}">
                <p14:modId xmlns:p14="http://schemas.microsoft.com/office/powerpoint/2010/main" val="2697094879"/>
              </p:ext>
            </p:extLst>
          </p:nvPr>
        </p:nvGraphicFramePr>
        <p:xfrm>
          <a:off x="612438" y="1674104"/>
          <a:ext cx="7616826" cy="3028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descr="Icon&#10;&#10;Description automatically generated">
            <a:extLst>
              <a:ext uri="{FF2B5EF4-FFF2-40B4-BE49-F238E27FC236}">
                <a16:creationId xmlns:a16="http://schemas.microsoft.com/office/drawing/2014/main" id="{53AE9A15-0E88-427A-AB49-882B91B74A8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6420" y="0"/>
            <a:ext cx="1611616" cy="1330033"/>
          </a:xfrm>
          <a:prstGeom prst="rect">
            <a:avLst/>
          </a:prstGeom>
        </p:spPr>
      </p:pic>
    </p:spTree>
    <p:extLst>
      <p:ext uri="{BB962C8B-B14F-4D97-AF65-F5344CB8AC3E}">
        <p14:creationId xmlns:p14="http://schemas.microsoft.com/office/powerpoint/2010/main" val="28131165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CC6B72A2-4796-4A43-BA68-0679AB41DC2C}"/>
              </a:ext>
            </a:extLst>
          </p:cNvPr>
          <p:cNvGrpSpPr/>
          <p:nvPr/>
        </p:nvGrpSpPr>
        <p:grpSpPr>
          <a:xfrm>
            <a:off x="383434" y="1045273"/>
            <a:ext cx="6076332" cy="3601609"/>
            <a:chOff x="383434" y="1045273"/>
            <a:chExt cx="6076332" cy="3601609"/>
          </a:xfrm>
        </p:grpSpPr>
        <p:grpSp>
          <p:nvGrpSpPr>
            <p:cNvPr id="15" name="Group 14">
              <a:extLst>
                <a:ext uri="{FF2B5EF4-FFF2-40B4-BE49-F238E27FC236}">
                  <a16:creationId xmlns:a16="http://schemas.microsoft.com/office/drawing/2014/main" id="{B29EC522-5236-344E-8A96-6454A66C5AB9}"/>
                </a:ext>
              </a:extLst>
            </p:cNvPr>
            <p:cNvGrpSpPr/>
            <p:nvPr/>
          </p:nvGrpSpPr>
          <p:grpSpPr>
            <a:xfrm>
              <a:off x="383434" y="1045273"/>
              <a:ext cx="6076332" cy="3601609"/>
              <a:chOff x="1036359" y="991989"/>
              <a:chExt cx="6699976" cy="3879565"/>
            </a:xfrm>
          </p:grpSpPr>
          <p:sp>
            <p:nvSpPr>
              <p:cNvPr id="29" name="Oval 28">
                <a:extLst>
                  <a:ext uri="{FF2B5EF4-FFF2-40B4-BE49-F238E27FC236}">
                    <a16:creationId xmlns:a16="http://schemas.microsoft.com/office/drawing/2014/main" id="{0173D1AF-77DE-D14F-9304-DD5623EF3118}"/>
                  </a:ext>
                </a:extLst>
              </p:cNvPr>
              <p:cNvSpPr/>
              <p:nvPr/>
            </p:nvSpPr>
            <p:spPr bwMode="auto">
              <a:xfrm>
                <a:off x="1036359" y="3747946"/>
                <a:ext cx="1133682" cy="1123608"/>
              </a:xfrm>
              <a:prstGeom prst="ellipse">
                <a:avLst/>
              </a:prstGeom>
              <a:solidFill>
                <a:schemeClr val="accent5">
                  <a:lumMod val="65000"/>
                </a:schemeClr>
              </a:solidFill>
              <a:ln w="12700" cap="flat" cmpd="sng" algn="ctr">
                <a:solidFill>
                  <a:schemeClr val="accent5">
                    <a:lumMod val="65000"/>
                  </a:schemeClr>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30" name="TextBox 29">
                <a:extLst>
                  <a:ext uri="{FF2B5EF4-FFF2-40B4-BE49-F238E27FC236}">
                    <a16:creationId xmlns:a16="http://schemas.microsoft.com/office/drawing/2014/main" id="{8E918BD9-B621-A141-8134-DC2E95C6BDCF}"/>
                  </a:ext>
                </a:extLst>
              </p:cNvPr>
              <p:cNvSpPr txBox="1"/>
              <p:nvPr/>
            </p:nvSpPr>
            <p:spPr>
              <a:xfrm>
                <a:off x="2159282" y="4127409"/>
                <a:ext cx="2457216" cy="364682"/>
              </a:xfrm>
              <a:prstGeom prst="rect">
                <a:avLst/>
              </a:prstGeom>
            </p:spPr>
            <p:txBody>
              <a:bodyPr wrap="none" rtlCol="0">
                <a:spAutoFit/>
              </a:bodyPr>
              <a:lstStyle/>
              <a:p>
                <a:r>
                  <a:rPr lang="en-GB" sz="1600">
                    <a:solidFill>
                      <a:schemeClr val="tx2"/>
                    </a:solidFill>
                    <a:hlinkClick r:id="rId3">
                      <a:extLst>
                        <a:ext uri="{A12FA001-AC4F-418D-AE19-62706E023703}">
                          <ahyp:hlinkClr xmlns:ahyp="http://schemas.microsoft.com/office/drawing/2018/hyperlinkcolor" val="tx"/>
                        </a:ext>
                      </a:extLst>
                    </a:hlinkClick>
                  </a:rPr>
                  <a:t>enquiries@xrb.govt.nz</a:t>
                </a:r>
                <a:endParaRPr lang="en-NZ" sz="1600" kern="0">
                  <a:solidFill>
                    <a:schemeClr val="tx2"/>
                  </a:solidFill>
                </a:endParaRPr>
              </a:p>
            </p:txBody>
          </p:sp>
          <p:sp>
            <p:nvSpPr>
              <p:cNvPr id="31" name="Rectangle 30">
                <a:extLst>
                  <a:ext uri="{FF2B5EF4-FFF2-40B4-BE49-F238E27FC236}">
                    <a16:creationId xmlns:a16="http://schemas.microsoft.com/office/drawing/2014/main" id="{82CBA47D-AF8F-1F4A-8A87-B085ACC078F5}"/>
                  </a:ext>
                </a:extLst>
              </p:cNvPr>
              <p:cNvSpPr/>
              <p:nvPr/>
            </p:nvSpPr>
            <p:spPr>
              <a:xfrm>
                <a:off x="2248035" y="2628626"/>
                <a:ext cx="4012777" cy="696212"/>
              </a:xfrm>
              <a:prstGeom prst="rect">
                <a:avLst/>
              </a:prstGeom>
            </p:spPr>
            <p:txBody>
              <a:bodyPr wrap="square">
                <a:spAutoFit/>
              </a:bodyPr>
              <a:lstStyle/>
              <a:p>
                <a:r>
                  <a:rPr lang="en-NZ" sz="1200">
                    <a:solidFill>
                      <a:schemeClr val="tx2"/>
                    </a:solidFill>
                  </a:rPr>
                  <a:t>https://www.xrb.govt.nz/assurance-standards/standards-in-development/open-for-comment/iaasb-lce/</a:t>
                </a:r>
              </a:p>
            </p:txBody>
          </p:sp>
          <p:sp>
            <p:nvSpPr>
              <p:cNvPr id="32" name="TextBox 31">
                <a:extLst>
                  <a:ext uri="{FF2B5EF4-FFF2-40B4-BE49-F238E27FC236}">
                    <a16:creationId xmlns:a16="http://schemas.microsoft.com/office/drawing/2014/main" id="{DEC67133-7784-3147-A3D1-CF04CDDEAFF2}"/>
                  </a:ext>
                </a:extLst>
              </p:cNvPr>
              <p:cNvSpPr txBox="1"/>
              <p:nvPr/>
            </p:nvSpPr>
            <p:spPr>
              <a:xfrm>
                <a:off x="1131994" y="4089490"/>
                <a:ext cx="1027287" cy="364682"/>
              </a:xfrm>
              <a:prstGeom prst="rect">
                <a:avLst/>
              </a:prstGeom>
            </p:spPr>
            <p:txBody>
              <a:bodyPr wrap="none" rtlCol="0">
                <a:spAutoFit/>
              </a:bodyPr>
              <a:lstStyle/>
              <a:p>
                <a:pPr algn="l"/>
                <a:r>
                  <a:rPr lang="en-NZ" sz="1600" b="1" kern="0">
                    <a:solidFill>
                      <a:schemeClr val="bg1"/>
                    </a:solidFill>
                    <a:latin typeface="+mn-lt"/>
                  </a:rPr>
                  <a:t>Connect </a:t>
                </a:r>
              </a:p>
            </p:txBody>
          </p:sp>
          <p:sp>
            <p:nvSpPr>
              <p:cNvPr id="33" name="TextBox 32">
                <a:extLst>
                  <a:ext uri="{FF2B5EF4-FFF2-40B4-BE49-F238E27FC236}">
                    <a16:creationId xmlns:a16="http://schemas.microsoft.com/office/drawing/2014/main" id="{B1AA9FA4-7688-E943-A964-5BE11BF34F8B}"/>
                  </a:ext>
                </a:extLst>
              </p:cNvPr>
              <p:cNvSpPr txBox="1"/>
              <p:nvPr/>
            </p:nvSpPr>
            <p:spPr>
              <a:xfrm>
                <a:off x="6260814" y="2372145"/>
                <a:ext cx="963725" cy="338554"/>
              </a:xfrm>
              <a:prstGeom prst="rect">
                <a:avLst/>
              </a:prstGeom>
            </p:spPr>
            <p:txBody>
              <a:bodyPr wrap="none" rtlCol="0">
                <a:spAutoFit/>
              </a:bodyPr>
              <a:lstStyle/>
              <a:p>
                <a:pPr algn="l"/>
                <a:r>
                  <a:rPr lang="en-NZ" sz="1600" b="1" kern="0">
                    <a:solidFill>
                      <a:schemeClr val="bg1"/>
                    </a:solidFill>
                    <a:latin typeface="+mn-lt"/>
                  </a:rPr>
                  <a:t>Discover </a:t>
                </a:r>
              </a:p>
            </p:txBody>
          </p:sp>
          <p:sp>
            <p:nvSpPr>
              <p:cNvPr id="34" name="Oval 33">
                <a:extLst>
                  <a:ext uri="{FF2B5EF4-FFF2-40B4-BE49-F238E27FC236}">
                    <a16:creationId xmlns:a16="http://schemas.microsoft.com/office/drawing/2014/main" id="{2DEC7068-1FDD-0749-8895-F1AFED5BEB13}"/>
                  </a:ext>
                </a:extLst>
              </p:cNvPr>
              <p:cNvSpPr/>
              <p:nvPr/>
            </p:nvSpPr>
            <p:spPr bwMode="auto">
              <a:xfrm>
                <a:off x="1043246" y="2401451"/>
                <a:ext cx="1088394" cy="1067918"/>
              </a:xfrm>
              <a:prstGeom prst="ellipse">
                <a:avLst/>
              </a:prstGeom>
              <a:solidFill>
                <a:schemeClr val="accent4">
                  <a:lumMod val="50000"/>
                </a:schemeClr>
              </a:solidFill>
              <a:ln w="12700" cap="flat" cmpd="sng" algn="ctr">
                <a:solidFill>
                  <a:schemeClr val="accent4">
                    <a:lumMod val="50000"/>
                  </a:schemeClr>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35" name="Oval 34">
                <a:extLst>
                  <a:ext uri="{FF2B5EF4-FFF2-40B4-BE49-F238E27FC236}">
                    <a16:creationId xmlns:a16="http://schemas.microsoft.com/office/drawing/2014/main" id="{97EA1A4F-6BEA-F540-8D0E-5D3226DC2C98}"/>
                  </a:ext>
                </a:extLst>
              </p:cNvPr>
              <p:cNvSpPr/>
              <p:nvPr/>
            </p:nvSpPr>
            <p:spPr bwMode="auto">
              <a:xfrm>
                <a:off x="1037995" y="991989"/>
                <a:ext cx="1088394" cy="1067918"/>
              </a:xfrm>
              <a:prstGeom prst="ellipse">
                <a:avLst/>
              </a:prstGeom>
              <a:solidFill>
                <a:schemeClr val="accent1">
                  <a:lumMod val="90000"/>
                  <a:lumOff val="10000"/>
                </a:schemeClr>
              </a:solidFill>
              <a:ln w="12700" cap="flat" cmpd="sng" algn="ctr">
                <a:solidFill>
                  <a:schemeClr val="accent1">
                    <a:lumMod val="75000"/>
                    <a:lumOff val="25000"/>
                  </a:schemeClr>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36" name="TextBox 35">
                <a:extLst>
                  <a:ext uri="{FF2B5EF4-FFF2-40B4-BE49-F238E27FC236}">
                    <a16:creationId xmlns:a16="http://schemas.microsoft.com/office/drawing/2014/main" id="{BF6CEEEB-CBCD-0843-AF0F-E8014A2B2632}"/>
                  </a:ext>
                </a:extLst>
              </p:cNvPr>
              <p:cNvSpPr txBox="1"/>
              <p:nvPr/>
            </p:nvSpPr>
            <p:spPr>
              <a:xfrm>
                <a:off x="1199162" y="1276962"/>
                <a:ext cx="892955" cy="430989"/>
              </a:xfrm>
              <a:prstGeom prst="rect">
                <a:avLst/>
              </a:prstGeom>
            </p:spPr>
            <p:txBody>
              <a:bodyPr wrap="none" rtlCol="0">
                <a:spAutoFit/>
              </a:bodyPr>
              <a:lstStyle/>
              <a:p>
                <a:pPr algn="l"/>
                <a:r>
                  <a:rPr lang="en-NZ" sz="1600" b="1" kern="0">
                    <a:solidFill>
                      <a:schemeClr val="bg1"/>
                    </a:solidFill>
                    <a:latin typeface="+mn-lt"/>
                  </a:rPr>
                  <a:t>Follow</a:t>
                </a:r>
                <a:r>
                  <a:rPr lang="en-NZ" sz="2000" b="1" kern="0">
                    <a:solidFill>
                      <a:schemeClr val="bg1"/>
                    </a:solidFill>
                    <a:latin typeface="+mn-lt"/>
                  </a:rPr>
                  <a:t> </a:t>
                </a:r>
              </a:p>
            </p:txBody>
          </p:sp>
          <p:sp>
            <p:nvSpPr>
              <p:cNvPr id="37" name="TextBox 36">
                <a:extLst>
                  <a:ext uri="{FF2B5EF4-FFF2-40B4-BE49-F238E27FC236}">
                    <a16:creationId xmlns:a16="http://schemas.microsoft.com/office/drawing/2014/main" id="{A4FE1117-5FFD-6449-97EA-A24498BB56ED}"/>
                  </a:ext>
                </a:extLst>
              </p:cNvPr>
              <p:cNvSpPr txBox="1"/>
              <p:nvPr/>
            </p:nvSpPr>
            <p:spPr>
              <a:xfrm>
                <a:off x="1108135" y="2680028"/>
                <a:ext cx="1075011" cy="430989"/>
              </a:xfrm>
              <a:prstGeom prst="rect">
                <a:avLst/>
              </a:prstGeom>
            </p:spPr>
            <p:txBody>
              <a:bodyPr wrap="none" rtlCol="0">
                <a:spAutoFit/>
              </a:bodyPr>
              <a:lstStyle/>
              <a:p>
                <a:pPr algn="l"/>
                <a:r>
                  <a:rPr lang="en-NZ" sz="1600" b="1" kern="0">
                    <a:solidFill>
                      <a:schemeClr val="bg1"/>
                    </a:solidFill>
                    <a:latin typeface="+mn-lt"/>
                  </a:rPr>
                  <a:t>Discover</a:t>
                </a:r>
                <a:r>
                  <a:rPr lang="en-NZ" sz="2000" b="1" kern="0">
                    <a:solidFill>
                      <a:schemeClr val="bg1"/>
                    </a:solidFill>
                    <a:latin typeface="+mn-lt"/>
                  </a:rPr>
                  <a:t> </a:t>
                </a:r>
              </a:p>
            </p:txBody>
          </p:sp>
          <p:sp>
            <p:nvSpPr>
              <p:cNvPr id="38" name="Rectangle 37">
                <a:extLst>
                  <a:ext uri="{FF2B5EF4-FFF2-40B4-BE49-F238E27FC236}">
                    <a16:creationId xmlns:a16="http://schemas.microsoft.com/office/drawing/2014/main" id="{52D36AAB-14A2-AE4B-8C91-5105092E17F0}"/>
                  </a:ext>
                </a:extLst>
              </p:cNvPr>
              <p:cNvSpPr/>
              <p:nvPr/>
            </p:nvSpPr>
            <p:spPr>
              <a:xfrm>
                <a:off x="3164333" y="1119954"/>
                <a:ext cx="4572002" cy="795671"/>
              </a:xfrm>
              <a:prstGeom prst="rect">
                <a:avLst/>
              </a:prstGeom>
            </p:spPr>
            <p:txBody>
              <a:bodyPr>
                <a:spAutoFit/>
              </a:bodyPr>
              <a:lstStyle/>
              <a:p>
                <a:r>
                  <a:rPr lang="en-NZ" sz="1400">
                    <a:solidFill>
                      <a:schemeClr val="tx2"/>
                    </a:solidFill>
                    <a:hlinkClick r:id="rId4">
                      <a:extLst>
                        <a:ext uri="{A12FA001-AC4F-418D-AE19-62706E023703}">
                          <ahyp:hlinkClr xmlns:ahyp="http://schemas.microsoft.com/office/drawing/2018/hyperlinkcolor" val="tx"/>
                        </a:ext>
                      </a:extLst>
                    </a:hlinkClick>
                  </a:rPr>
                  <a:t>linkedin.com/</a:t>
                </a:r>
              </a:p>
              <a:p>
                <a:r>
                  <a:rPr lang="en-NZ" sz="1400">
                    <a:solidFill>
                      <a:schemeClr val="tx2"/>
                    </a:solidFill>
                    <a:hlinkClick r:id="rId4">
                      <a:extLst>
                        <a:ext uri="{A12FA001-AC4F-418D-AE19-62706E023703}">
                          <ahyp:hlinkClr xmlns:ahyp="http://schemas.microsoft.com/office/drawing/2018/hyperlinkcolor" val="tx"/>
                        </a:ext>
                      </a:extLst>
                    </a:hlinkClick>
                  </a:rPr>
                  <a:t>company/</a:t>
                </a:r>
              </a:p>
              <a:p>
                <a:r>
                  <a:rPr lang="en-NZ" sz="1400">
                    <a:solidFill>
                      <a:schemeClr val="tx2"/>
                    </a:solidFill>
                    <a:hlinkClick r:id="rId4">
                      <a:extLst>
                        <a:ext uri="{A12FA001-AC4F-418D-AE19-62706E023703}">
                          <ahyp:hlinkClr xmlns:ahyp="http://schemas.microsoft.com/office/drawing/2018/hyperlinkcolor" val="tx"/>
                        </a:ext>
                      </a:extLst>
                    </a:hlinkClick>
                  </a:rPr>
                  <a:t>external-reporting-board</a:t>
                </a:r>
                <a:endParaRPr lang="en-NZ" sz="1400">
                  <a:solidFill>
                    <a:schemeClr val="tx2"/>
                  </a:solidFill>
                </a:endParaRPr>
              </a:p>
            </p:txBody>
          </p:sp>
        </p:grpSp>
        <p:pic>
          <p:nvPicPr>
            <p:cNvPr id="28" name="Picture 27" descr="Qr code&#10;&#10;Description automatically generated">
              <a:extLst>
                <a:ext uri="{FF2B5EF4-FFF2-40B4-BE49-F238E27FC236}">
                  <a16:creationId xmlns:a16="http://schemas.microsoft.com/office/drawing/2014/main" id="{B35E7123-41EB-CB4C-B941-2B2EFAEE1908}"/>
                </a:ext>
              </a:extLst>
            </p:cNvPr>
            <p:cNvPicPr>
              <a:picLocks noChangeAspect="1"/>
            </p:cNvPicPr>
            <p:nvPr/>
          </p:nvPicPr>
          <p:blipFill rotWithShape="1">
            <a:blip r:embed="rId5">
              <a:extLst>
                <a:ext uri="{28A0092B-C50C-407E-A947-70E740481C1C}">
                  <a14:useLocalDpi xmlns:a14="http://schemas.microsoft.com/office/drawing/2010/main" val="0"/>
                </a:ext>
              </a:extLst>
            </a:blip>
            <a:srcRect l="7594" t="8069" r="7685" b="8368"/>
            <a:stretch/>
          </p:blipFill>
          <p:spPr>
            <a:xfrm>
              <a:off x="1518167" y="1126746"/>
              <a:ext cx="839923" cy="828460"/>
            </a:xfrm>
            <a:prstGeom prst="rect">
              <a:avLst/>
            </a:prstGeom>
          </p:spPr>
        </p:pic>
      </p:grpSp>
    </p:spTree>
    <p:extLst>
      <p:ext uri="{BB962C8B-B14F-4D97-AF65-F5344CB8AC3E}">
        <p14:creationId xmlns:p14="http://schemas.microsoft.com/office/powerpoint/2010/main" val="1100686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178F6EE-49A0-4B8B-A8ED-C0FB0A3BA45D}"/>
              </a:ext>
            </a:extLst>
          </p:cNvPr>
          <p:cNvSpPr txBox="1"/>
          <p:nvPr/>
        </p:nvSpPr>
        <p:spPr>
          <a:xfrm>
            <a:off x="125212" y="2473752"/>
            <a:ext cx="3198560" cy="23391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a:latin typeface="+mn-lt"/>
              </a:rPr>
              <a:t>Disclaimer</a:t>
            </a:r>
            <a:endParaRPr lang="en-NZ" sz="1200">
              <a:latin typeface="+mn-lt"/>
            </a:endParaRPr>
          </a:p>
          <a:p>
            <a:r>
              <a:rPr lang="en-US" sz="1000">
                <a:latin typeface="+mn-lt"/>
              </a:rPr>
              <a:t>This presentation provides personal views of the presenter and does not necessarily represent the views of the XRB or other XRB staff. Its contents are for general information only and do not constitute professional advice. </a:t>
            </a:r>
          </a:p>
          <a:p>
            <a:r>
              <a:rPr lang="en-US" sz="1000">
                <a:latin typeface="+mn-lt"/>
              </a:rPr>
              <a:t>The XRB expressly disclaims all liability for any loss or damages arising from reliance upon any information in this presentation. </a:t>
            </a:r>
          </a:p>
          <a:p>
            <a:r>
              <a:rPr lang="en-US" sz="1000">
                <a:latin typeface="+mn-lt"/>
              </a:rPr>
              <a:t>The contents of this presentation is not to be reproduced, distributed or referred to in a public document without the express prior approval of XRB staff.</a:t>
            </a:r>
            <a:endParaRPr lang="en-NZ" sz="1000">
              <a:latin typeface="+mn-lt"/>
            </a:endParaRPr>
          </a:p>
          <a:p>
            <a:r>
              <a:rPr lang="en-NZ" sz="1200">
                <a:latin typeface="+mn-lt"/>
              </a:rPr>
              <a:t> </a:t>
            </a:r>
          </a:p>
          <a:p>
            <a:r>
              <a:rPr lang="en-NZ" sz="1200">
                <a:latin typeface="+mn-lt"/>
              </a:rPr>
              <a:t> </a:t>
            </a:r>
          </a:p>
        </p:txBody>
      </p:sp>
    </p:spTree>
    <p:extLst>
      <p:ext uri="{BB962C8B-B14F-4D97-AF65-F5344CB8AC3E}">
        <p14:creationId xmlns:p14="http://schemas.microsoft.com/office/powerpoint/2010/main" val="21329545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7C87FFC-4743-B34A-BDA4-0012B2A35AB1}"/>
              </a:ext>
            </a:extLst>
          </p:cNvPr>
          <p:cNvSpPr>
            <a:spLocks noGrp="1"/>
          </p:cNvSpPr>
          <p:nvPr>
            <p:ph idx="1"/>
          </p:nvPr>
        </p:nvSpPr>
        <p:spPr>
          <a:xfrm>
            <a:off x="484630" y="2571750"/>
            <a:ext cx="7875975" cy="2347221"/>
          </a:xfrm>
        </p:spPr>
        <p:txBody>
          <a:bodyPr lIns="91440" tIns="45720" rIns="91440" bIns="45720" anchor="t"/>
          <a:lstStyle/>
          <a:p>
            <a:pPr marL="269875" indent="-269875"/>
            <a:r>
              <a:rPr lang="en-US">
                <a:ea typeface="Open Sans"/>
                <a:cs typeface="Open Sans"/>
              </a:rPr>
              <a:t>We recommend viewing in side by side mode</a:t>
            </a:r>
          </a:p>
          <a:p>
            <a:pPr marL="269875" indent="-269875"/>
            <a:r>
              <a:rPr lang="en-US">
                <a:ea typeface="Open Sans"/>
                <a:cs typeface="Open Sans"/>
              </a:rPr>
              <a:t>During the presentation please keep microphones muted and video off</a:t>
            </a:r>
          </a:p>
          <a:p>
            <a:pPr marL="269875" indent="-269875"/>
            <a:r>
              <a:rPr lang="en-US"/>
              <a:t>If you have any questions please use the ‘Q&amp;A’ function and we will address it during the Q&amp;A session at the end.</a:t>
            </a:r>
          </a:p>
          <a:p>
            <a:pPr marL="269875" indent="-269875"/>
            <a:r>
              <a:rPr lang="en-US">
                <a:ea typeface="Open Sans"/>
                <a:cs typeface="Open Sans"/>
              </a:rPr>
              <a:t>The webinar will be recorded. </a:t>
            </a:r>
            <a:endParaRPr lang="en-US"/>
          </a:p>
        </p:txBody>
      </p:sp>
      <p:sp>
        <p:nvSpPr>
          <p:cNvPr id="3" name="Title 2">
            <a:extLst>
              <a:ext uri="{FF2B5EF4-FFF2-40B4-BE49-F238E27FC236}">
                <a16:creationId xmlns:a16="http://schemas.microsoft.com/office/drawing/2014/main" id="{85D48CCC-5D7F-3740-B091-A63762F0ADD5}"/>
              </a:ext>
            </a:extLst>
          </p:cNvPr>
          <p:cNvSpPr>
            <a:spLocks noGrp="1"/>
          </p:cNvSpPr>
          <p:nvPr>
            <p:ph type="title"/>
          </p:nvPr>
        </p:nvSpPr>
        <p:spPr>
          <a:xfrm>
            <a:off x="484630" y="1869672"/>
            <a:ext cx="6107897" cy="702078"/>
          </a:xfrm>
        </p:spPr>
        <p:txBody>
          <a:bodyPr/>
          <a:lstStyle/>
          <a:p>
            <a:r>
              <a:rPr lang="en-US"/>
              <a:t>Housekeeping</a:t>
            </a:r>
          </a:p>
        </p:txBody>
      </p:sp>
      <p:sp>
        <p:nvSpPr>
          <p:cNvPr id="4" name="Content Placeholder 1">
            <a:extLst>
              <a:ext uri="{FF2B5EF4-FFF2-40B4-BE49-F238E27FC236}">
                <a16:creationId xmlns:a16="http://schemas.microsoft.com/office/drawing/2014/main" id="{8195281F-621A-43D8-867F-4EF4B025666B}"/>
              </a:ext>
            </a:extLst>
          </p:cNvPr>
          <p:cNvSpPr txBox="1">
            <a:spLocks/>
          </p:cNvSpPr>
          <p:nvPr/>
        </p:nvSpPr>
        <p:spPr>
          <a:xfrm>
            <a:off x="484631" y="946299"/>
            <a:ext cx="7875975" cy="888787"/>
          </a:xfrm>
          <a:prstGeom prst="rect">
            <a:avLst/>
          </a:prstGeom>
        </p:spPr>
        <p:txBody>
          <a:bodyPr lIns="91440" tIns="45720" rIns="91440" bIns="45720" anchor="t"/>
          <a:lstStyle>
            <a:lvl1pPr marL="27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sz="18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buNone/>
            </a:pPr>
            <a:r>
              <a:rPr lang="en-US" kern="0">
                <a:ea typeface="Open Sans"/>
                <a:cs typeface="Open Sans"/>
              </a:rPr>
              <a:t>These slides have been prepared using the International Auditing and Assurance Standard Board (IAASB) LCE outreach slides.</a:t>
            </a:r>
            <a:endParaRPr lang="en-US" kern="0"/>
          </a:p>
        </p:txBody>
      </p:sp>
    </p:spTree>
    <p:extLst>
      <p:ext uri="{BB962C8B-B14F-4D97-AF65-F5344CB8AC3E}">
        <p14:creationId xmlns:p14="http://schemas.microsoft.com/office/powerpoint/2010/main" val="36743213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CA85976-77E2-5B42-A827-4EF26C0EBEED}"/>
              </a:ext>
            </a:extLst>
          </p:cNvPr>
          <p:cNvSpPr>
            <a:spLocks noGrp="1"/>
          </p:cNvSpPr>
          <p:nvPr>
            <p:ph type="sldNum" sz="quarter" idx="10"/>
          </p:nvPr>
        </p:nvSpPr>
        <p:spPr/>
        <p:txBody>
          <a:bodyPr/>
          <a:lstStyle/>
          <a:p>
            <a:fld id="{802A16F9-4D44-47C7-BF06-FFE7750A8ED4}" type="slidenum">
              <a:rPr lang="en-NZ" altLang="en-US" smtClean="0"/>
              <a:pPr/>
              <a:t>3</a:t>
            </a:fld>
            <a:endParaRPr lang="en-NZ" altLang="en-US"/>
          </a:p>
        </p:txBody>
      </p:sp>
      <p:sp>
        <p:nvSpPr>
          <p:cNvPr id="3" name="Text Placeholder 2">
            <a:extLst>
              <a:ext uri="{FF2B5EF4-FFF2-40B4-BE49-F238E27FC236}">
                <a16:creationId xmlns:a16="http://schemas.microsoft.com/office/drawing/2014/main" id="{385E9ECB-AF0B-C243-BF75-2B1DD0DF1320}"/>
              </a:ext>
            </a:extLst>
          </p:cNvPr>
          <p:cNvSpPr>
            <a:spLocks noGrp="1"/>
          </p:cNvSpPr>
          <p:nvPr>
            <p:ph type="body" sz="quarter" idx="13"/>
          </p:nvPr>
        </p:nvSpPr>
        <p:spPr/>
        <p:txBody>
          <a:bodyPr/>
          <a:lstStyle/>
          <a:p>
            <a:r>
              <a:rPr lang="en-US"/>
              <a:t>What is the Aim?</a:t>
            </a:r>
          </a:p>
        </p:txBody>
      </p:sp>
      <p:sp>
        <p:nvSpPr>
          <p:cNvPr id="5" name="Rectangle: Rounded Corners 4">
            <a:extLst>
              <a:ext uri="{FF2B5EF4-FFF2-40B4-BE49-F238E27FC236}">
                <a16:creationId xmlns:a16="http://schemas.microsoft.com/office/drawing/2014/main" id="{046D4E7F-2440-4D6F-8C71-FC50AB60693C}"/>
              </a:ext>
            </a:extLst>
          </p:cNvPr>
          <p:cNvSpPr/>
          <p:nvPr/>
        </p:nvSpPr>
        <p:spPr>
          <a:xfrm>
            <a:off x="985951" y="1296018"/>
            <a:ext cx="6963562" cy="583865"/>
          </a:xfrm>
          <a:prstGeom prst="roundRect">
            <a:avLst/>
          </a:prstGeom>
          <a:solidFill>
            <a:schemeClr val="bg2">
              <a:lumMod val="75000"/>
            </a:schemeClr>
          </a:solidFill>
          <a:ln>
            <a:solidFill>
              <a:schemeClr val="accent1">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2400"/>
              <a:t>A Global Solution for Audits of Less Complex Entities</a:t>
            </a:r>
          </a:p>
        </p:txBody>
      </p:sp>
      <p:pic>
        <p:nvPicPr>
          <p:cNvPr id="6" name="Content Placeholder 5" descr="World map formed by people united">
            <a:extLst>
              <a:ext uri="{FF2B5EF4-FFF2-40B4-BE49-F238E27FC236}">
                <a16:creationId xmlns:a16="http://schemas.microsoft.com/office/drawing/2014/main" id="{C8398257-1B0D-4813-A8E0-42C90055DC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37694" y="1879883"/>
            <a:ext cx="4744196" cy="2797563"/>
          </a:xfrm>
          <a:prstGeom prst="rect">
            <a:avLst/>
          </a:prstGeom>
          <a:ln>
            <a:solidFill>
              <a:schemeClr val="tx1"/>
            </a:solidFill>
          </a:ln>
        </p:spPr>
      </p:pic>
    </p:spTree>
    <p:extLst>
      <p:ext uri="{BB962C8B-B14F-4D97-AF65-F5344CB8AC3E}">
        <p14:creationId xmlns:p14="http://schemas.microsoft.com/office/powerpoint/2010/main" val="17276599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5D48CCC-5D7F-3740-B091-A63762F0ADD5}"/>
              </a:ext>
            </a:extLst>
          </p:cNvPr>
          <p:cNvSpPr>
            <a:spLocks noGrp="1"/>
          </p:cNvSpPr>
          <p:nvPr>
            <p:ph type="title"/>
          </p:nvPr>
        </p:nvSpPr>
        <p:spPr>
          <a:xfrm>
            <a:off x="484632" y="885873"/>
            <a:ext cx="6107897" cy="702078"/>
          </a:xfrm>
        </p:spPr>
        <p:txBody>
          <a:bodyPr/>
          <a:lstStyle/>
          <a:p>
            <a:r>
              <a:rPr lang="en-US"/>
              <a:t>ED-ISA for LCE: Open for Comment</a:t>
            </a:r>
          </a:p>
        </p:txBody>
      </p:sp>
      <p:graphicFrame>
        <p:nvGraphicFramePr>
          <p:cNvPr id="8" name="Content Placeholder 4">
            <a:extLst>
              <a:ext uri="{FF2B5EF4-FFF2-40B4-BE49-F238E27FC236}">
                <a16:creationId xmlns:a16="http://schemas.microsoft.com/office/drawing/2014/main" id="{093BE28F-CC62-4CB2-BD88-EF572DA5F473}"/>
              </a:ext>
            </a:extLst>
          </p:cNvPr>
          <p:cNvGraphicFramePr>
            <a:graphicFrameLocks/>
          </p:cNvGraphicFramePr>
          <p:nvPr>
            <p:extLst>
              <p:ext uri="{D42A27DB-BD31-4B8C-83A1-F6EECF244321}">
                <p14:modId xmlns:p14="http://schemas.microsoft.com/office/powerpoint/2010/main" val="796486437"/>
              </p:ext>
            </p:extLst>
          </p:nvPr>
        </p:nvGraphicFramePr>
        <p:xfrm>
          <a:off x="401379" y="1399400"/>
          <a:ext cx="8056821" cy="32948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21676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CA85976-77E2-5B42-A827-4EF26C0EBEED}"/>
              </a:ext>
            </a:extLst>
          </p:cNvPr>
          <p:cNvSpPr>
            <a:spLocks noGrp="1"/>
          </p:cNvSpPr>
          <p:nvPr>
            <p:ph type="sldNum" sz="quarter" idx="10"/>
          </p:nvPr>
        </p:nvSpPr>
        <p:spPr/>
        <p:txBody>
          <a:bodyPr/>
          <a:lstStyle/>
          <a:p>
            <a:fld id="{802A16F9-4D44-47C7-BF06-FFE7750A8ED4}" type="slidenum">
              <a:rPr lang="en-NZ" altLang="en-US" smtClean="0"/>
              <a:pPr/>
              <a:t>5</a:t>
            </a:fld>
            <a:endParaRPr lang="en-NZ" altLang="en-US"/>
          </a:p>
        </p:txBody>
      </p:sp>
      <p:sp>
        <p:nvSpPr>
          <p:cNvPr id="3" name="Text Placeholder 2">
            <a:extLst>
              <a:ext uri="{FF2B5EF4-FFF2-40B4-BE49-F238E27FC236}">
                <a16:creationId xmlns:a16="http://schemas.microsoft.com/office/drawing/2014/main" id="{385E9ECB-AF0B-C243-BF75-2B1DD0DF1320}"/>
              </a:ext>
            </a:extLst>
          </p:cNvPr>
          <p:cNvSpPr>
            <a:spLocks noGrp="1"/>
          </p:cNvSpPr>
          <p:nvPr>
            <p:ph type="body" sz="quarter" idx="13"/>
          </p:nvPr>
        </p:nvSpPr>
        <p:spPr>
          <a:xfrm>
            <a:off x="312000" y="435156"/>
            <a:ext cx="4050791" cy="482203"/>
          </a:xfrm>
        </p:spPr>
        <p:txBody>
          <a:bodyPr/>
          <a:lstStyle/>
          <a:p>
            <a:r>
              <a:rPr lang="en-US"/>
              <a:t>Proportionate to Audits of LCEs</a:t>
            </a:r>
          </a:p>
        </p:txBody>
      </p:sp>
      <p:graphicFrame>
        <p:nvGraphicFramePr>
          <p:cNvPr id="7" name="Content Placeholder 4">
            <a:extLst>
              <a:ext uri="{FF2B5EF4-FFF2-40B4-BE49-F238E27FC236}">
                <a16:creationId xmlns:a16="http://schemas.microsoft.com/office/drawing/2014/main" id="{291EA977-0380-4A8F-993C-0840BB2ABEB1}"/>
              </a:ext>
            </a:extLst>
          </p:cNvPr>
          <p:cNvGraphicFramePr>
            <a:graphicFrameLocks/>
          </p:cNvGraphicFramePr>
          <p:nvPr>
            <p:extLst>
              <p:ext uri="{D42A27DB-BD31-4B8C-83A1-F6EECF244321}">
                <p14:modId xmlns:p14="http://schemas.microsoft.com/office/powerpoint/2010/main" val="1677781902"/>
              </p:ext>
            </p:extLst>
          </p:nvPr>
        </p:nvGraphicFramePr>
        <p:xfrm>
          <a:off x="484632" y="1532237"/>
          <a:ext cx="7756318" cy="28552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708357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CA85976-77E2-5B42-A827-4EF26C0EBEED}"/>
              </a:ext>
            </a:extLst>
          </p:cNvPr>
          <p:cNvSpPr>
            <a:spLocks noGrp="1"/>
          </p:cNvSpPr>
          <p:nvPr>
            <p:ph type="sldNum" sz="quarter" idx="10"/>
          </p:nvPr>
        </p:nvSpPr>
        <p:spPr/>
        <p:txBody>
          <a:bodyPr/>
          <a:lstStyle/>
          <a:p>
            <a:fld id="{802A16F9-4D44-47C7-BF06-FFE7750A8ED4}" type="slidenum">
              <a:rPr lang="en-NZ" altLang="en-US" smtClean="0"/>
              <a:pPr/>
              <a:t>6</a:t>
            </a:fld>
            <a:endParaRPr lang="en-NZ" altLang="en-US"/>
          </a:p>
        </p:txBody>
      </p:sp>
      <p:sp>
        <p:nvSpPr>
          <p:cNvPr id="3" name="Text Placeholder 2">
            <a:extLst>
              <a:ext uri="{FF2B5EF4-FFF2-40B4-BE49-F238E27FC236}">
                <a16:creationId xmlns:a16="http://schemas.microsoft.com/office/drawing/2014/main" id="{385E9ECB-AF0B-C243-BF75-2B1DD0DF1320}"/>
              </a:ext>
            </a:extLst>
          </p:cNvPr>
          <p:cNvSpPr>
            <a:spLocks noGrp="1"/>
          </p:cNvSpPr>
          <p:nvPr>
            <p:ph type="body" sz="quarter" idx="13"/>
          </p:nvPr>
        </p:nvSpPr>
        <p:spPr/>
        <p:txBody>
          <a:bodyPr/>
          <a:lstStyle/>
          <a:p>
            <a:r>
              <a:rPr lang="en-US"/>
              <a:t>Basis of Design</a:t>
            </a:r>
          </a:p>
        </p:txBody>
      </p:sp>
      <p:graphicFrame>
        <p:nvGraphicFramePr>
          <p:cNvPr id="7" name="Content Placeholder 4">
            <a:extLst>
              <a:ext uri="{FF2B5EF4-FFF2-40B4-BE49-F238E27FC236}">
                <a16:creationId xmlns:a16="http://schemas.microsoft.com/office/drawing/2014/main" id="{291EA977-0380-4A8F-993C-0840BB2ABEB1}"/>
              </a:ext>
            </a:extLst>
          </p:cNvPr>
          <p:cNvGraphicFramePr>
            <a:graphicFrameLocks/>
          </p:cNvGraphicFramePr>
          <p:nvPr>
            <p:extLst>
              <p:ext uri="{D42A27DB-BD31-4B8C-83A1-F6EECF244321}">
                <p14:modId xmlns:p14="http://schemas.microsoft.com/office/powerpoint/2010/main" val="850000975"/>
              </p:ext>
            </p:extLst>
          </p:nvPr>
        </p:nvGraphicFramePr>
        <p:xfrm>
          <a:off x="484632" y="1532237"/>
          <a:ext cx="7756318" cy="28552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060905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CA85976-77E2-5B42-A827-4EF26C0EBEED}"/>
              </a:ext>
            </a:extLst>
          </p:cNvPr>
          <p:cNvSpPr>
            <a:spLocks noGrp="1"/>
          </p:cNvSpPr>
          <p:nvPr>
            <p:ph type="sldNum" sz="quarter" idx="10"/>
          </p:nvPr>
        </p:nvSpPr>
        <p:spPr/>
        <p:txBody>
          <a:bodyPr/>
          <a:lstStyle/>
          <a:p>
            <a:fld id="{802A16F9-4D44-47C7-BF06-FFE7750A8ED4}" type="slidenum">
              <a:rPr lang="en-NZ" altLang="en-US" smtClean="0"/>
              <a:pPr/>
              <a:t>7</a:t>
            </a:fld>
            <a:endParaRPr lang="en-NZ" altLang="en-US"/>
          </a:p>
        </p:txBody>
      </p:sp>
      <p:sp>
        <p:nvSpPr>
          <p:cNvPr id="3" name="Text Placeholder 2">
            <a:extLst>
              <a:ext uri="{FF2B5EF4-FFF2-40B4-BE49-F238E27FC236}">
                <a16:creationId xmlns:a16="http://schemas.microsoft.com/office/drawing/2014/main" id="{385E9ECB-AF0B-C243-BF75-2B1DD0DF1320}"/>
              </a:ext>
            </a:extLst>
          </p:cNvPr>
          <p:cNvSpPr>
            <a:spLocks noGrp="1"/>
          </p:cNvSpPr>
          <p:nvPr>
            <p:ph type="body" sz="quarter" idx="13"/>
          </p:nvPr>
        </p:nvSpPr>
        <p:spPr>
          <a:xfrm>
            <a:off x="484632" y="411840"/>
            <a:ext cx="3128957" cy="482203"/>
          </a:xfrm>
        </p:spPr>
        <p:txBody>
          <a:bodyPr/>
          <a:lstStyle/>
          <a:p>
            <a:r>
              <a:rPr lang="en-US"/>
              <a:t>When can it be used?</a:t>
            </a:r>
          </a:p>
        </p:txBody>
      </p:sp>
      <p:sp>
        <p:nvSpPr>
          <p:cNvPr id="4" name="Content Placeholder 3">
            <a:extLst>
              <a:ext uri="{FF2B5EF4-FFF2-40B4-BE49-F238E27FC236}">
                <a16:creationId xmlns:a16="http://schemas.microsoft.com/office/drawing/2014/main" id="{EBE0F18E-C4C5-FF41-BDC3-96BECDF6D281}"/>
              </a:ext>
            </a:extLst>
          </p:cNvPr>
          <p:cNvSpPr>
            <a:spLocks noGrp="1"/>
          </p:cNvSpPr>
          <p:nvPr>
            <p:ph idx="1"/>
          </p:nvPr>
        </p:nvSpPr>
        <p:spPr>
          <a:xfrm>
            <a:off x="484632" y="990753"/>
            <a:ext cx="6107897" cy="3559163"/>
          </a:xfrm>
        </p:spPr>
        <p:txBody>
          <a:bodyPr/>
          <a:lstStyle/>
          <a:p>
            <a:pPr marL="0" indent="0">
              <a:buNone/>
            </a:pPr>
            <a:r>
              <a:rPr lang="en-GB">
                <a:solidFill>
                  <a:srgbClr val="23500B"/>
                </a:solidFill>
              </a:rPr>
              <a:t>Specific Prohibitions</a:t>
            </a:r>
          </a:p>
          <a:p>
            <a:r>
              <a:rPr lang="en-NZ" sz="1400"/>
              <a:t>Listed entities</a:t>
            </a:r>
          </a:p>
          <a:p>
            <a:r>
              <a:rPr lang="en-NZ" sz="1400"/>
              <a:t>Audits of Group Financial Statements</a:t>
            </a:r>
          </a:p>
          <a:p>
            <a:r>
              <a:rPr lang="en-NZ" sz="1400"/>
              <a:t>Classes of Entities with Public Interest Characteristics*</a:t>
            </a:r>
          </a:p>
          <a:p>
            <a:r>
              <a:rPr lang="en-NZ" sz="1400"/>
              <a:t>Otherwise Prohibited or Restricted by Jurisdiction or the Firm</a:t>
            </a:r>
          </a:p>
          <a:p>
            <a:pPr marL="0" indent="0">
              <a:buNone/>
            </a:pPr>
            <a:r>
              <a:rPr lang="en-GB">
                <a:solidFill>
                  <a:srgbClr val="23500B"/>
                </a:solidFill>
              </a:rPr>
              <a:t>Qualitative Characteristics of Complexity</a:t>
            </a:r>
          </a:p>
          <a:p>
            <a:r>
              <a:rPr lang="en-NZ" sz="1400"/>
              <a:t>Accounting Estimates</a:t>
            </a:r>
          </a:p>
          <a:p>
            <a:r>
              <a:rPr lang="en-NZ" sz="1400"/>
              <a:t>Business Activities, Business Model or Industry</a:t>
            </a:r>
          </a:p>
          <a:p>
            <a:r>
              <a:rPr lang="en-NZ" sz="1400"/>
              <a:t>Ownership, Oversight or Organisational Structure</a:t>
            </a:r>
          </a:p>
          <a:p>
            <a:r>
              <a:rPr lang="en-NZ" sz="1400"/>
              <a:t>IT Environment &amp; Systems</a:t>
            </a:r>
          </a:p>
          <a:p>
            <a:r>
              <a:rPr lang="en-NZ" sz="1400"/>
              <a:t>Transactions &amp; Information Processing</a:t>
            </a:r>
          </a:p>
          <a:p>
            <a:endParaRPr lang="en-US"/>
          </a:p>
        </p:txBody>
      </p:sp>
      <p:pic>
        <p:nvPicPr>
          <p:cNvPr id="5" name="Graphic 4" descr="Clipboard outline">
            <a:extLst>
              <a:ext uri="{FF2B5EF4-FFF2-40B4-BE49-F238E27FC236}">
                <a16:creationId xmlns:a16="http://schemas.microsoft.com/office/drawing/2014/main" id="{113C5C5F-4EFC-4D8D-BA79-2F67EFBE8E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5950634" y="1385238"/>
            <a:ext cx="2185866" cy="2185866"/>
          </a:xfrm>
          <a:prstGeom prst="rect">
            <a:avLst/>
          </a:prstGeom>
        </p:spPr>
      </p:pic>
      <p:sp>
        <p:nvSpPr>
          <p:cNvPr id="6" name="TextBox 5">
            <a:extLst>
              <a:ext uri="{FF2B5EF4-FFF2-40B4-BE49-F238E27FC236}">
                <a16:creationId xmlns:a16="http://schemas.microsoft.com/office/drawing/2014/main" id="{2E701924-4ED7-487E-93D6-E696B2688710}"/>
              </a:ext>
            </a:extLst>
          </p:cNvPr>
          <p:cNvSpPr txBox="1"/>
          <p:nvPr/>
        </p:nvSpPr>
        <p:spPr>
          <a:xfrm>
            <a:off x="6032451" y="3460477"/>
            <a:ext cx="2448403" cy="461665"/>
          </a:xfrm>
          <a:prstGeom prst="rect">
            <a:avLst/>
          </a:prstGeom>
          <a:noFill/>
          <a:ln>
            <a:noFill/>
          </a:ln>
        </p:spPr>
        <p:txBody>
          <a:bodyPr wrap="square" rtlCol="0">
            <a:spAutoFit/>
          </a:bodyPr>
          <a:lstStyle/>
          <a:p>
            <a:r>
              <a:rPr lang="en-US" sz="1200">
                <a:solidFill>
                  <a:schemeClr val="accent2"/>
                </a:solidFill>
                <a:latin typeface="+mn-lt"/>
              </a:rPr>
              <a:t>*</a:t>
            </a:r>
            <a:r>
              <a:rPr lang="en-US" sz="1200" i="1">
                <a:solidFill>
                  <a:schemeClr val="accent2"/>
                </a:solidFill>
                <a:latin typeface="+mn-lt"/>
                <a:cs typeface="Arial" panose="020B0604020202020204" pitchFamily="34" charset="0"/>
              </a:rPr>
              <a:t>Descriptions of classes may be modified in local jurisdiction</a:t>
            </a:r>
          </a:p>
        </p:txBody>
      </p:sp>
    </p:spTree>
    <p:extLst>
      <p:ext uri="{BB962C8B-B14F-4D97-AF65-F5344CB8AC3E}">
        <p14:creationId xmlns:p14="http://schemas.microsoft.com/office/powerpoint/2010/main" val="32061886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CA85976-77E2-5B42-A827-4EF26C0EBEED}"/>
              </a:ext>
            </a:extLst>
          </p:cNvPr>
          <p:cNvSpPr>
            <a:spLocks noGrp="1"/>
          </p:cNvSpPr>
          <p:nvPr>
            <p:ph type="sldNum" sz="quarter" idx="10"/>
          </p:nvPr>
        </p:nvSpPr>
        <p:spPr/>
        <p:txBody>
          <a:bodyPr/>
          <a:lstStyle/>
          <a:p>
            <a:fld id="{802A16F9-4D44-47C7-BF06-FFE7750A8ED4}" type="slidenum">
              <a:rPr lang="en-NZ" altLang="en-US" smtClean="0"/>
              <a:pPr/>
              <a:t>8</a:t>
            </a:fld>
            <a:endParaRPr lang="en-NZ" altLang="en-US"/>
          </a:p>
        </p:txBody>
      </p:sp>
      <p:sp>
        <p:nvSpPr>
          <p:cNvPr id="3" name="Text Placeholder 2">
            <a:extLst>
              <a:ext uri="{FF2B5EF4-FFF2-40B4-BE49-F238E27FC236}">
                <a16:creationId xmlns:a16="http://schemas.microsoft.com/office/drawing/2014/main" id="{385E9ECB-AF0B-C243-BF75-2B1DD0DF1320}"/>
              </a:ext>
            </a:extLst>
          </p:cNvPr>
          <p:cNvSpPr>
            <a:spLocks noGrp="1"/>
          </p:cNvSpPr>
          <p:nvPr>
            <p:ph type="body" sz="quarter" idx="13"/>
          </p:nvPr>
        </p:nvSpPr>
        <p:spPr>
          <a:xfrm>
            <a:off x="409623" y="411093"/>
            <a:ext cx="3128957" cy="482203"/>
          </a:xfrm>
        </p:spPr>
        <p:txBody>
          <a:bodyPr/>
          <a:lstStyle/>
          <a:p>
            <a:r>
              <a:rPr lang="en-US"/>
              <a:t>Authority of the Standard</a:t>
            </a:r>
          </a:p>
        </p:txBody>
      </p:sp>
      <p:sp>
        <p:nvSpPr>
          <p:cNvPr id="8" name="Content Placeholder 7">
            <a:extLst>
              <a:ext uri="{FF2B5EF4-FFF2-40B4-BE49-F238E27FC236}">
                <a16:creationId xmlns:a16="http://schemas.microsoft.com/office/drawing/2014/main" id="{C7CC29CE-DE40-41A2-8313-908C594A78D6}"/>
              </a:ext>
            </a:extLst>
          </p:cNvPr>
          <p:cNvSpPr>
            <a:spLocks noGrp="1"/>
          </p:cNvSpPr>
          <p:nvPr>
            <p:ph idx="1"/>
          </p:nvPr>
        </p:nvSpPr>
        <p:spPr/>
        <p:txBody>
          <a:bodyPr/>
          <a:lstStyle/>
          <a:p>
            <a:endParaRPr lang="en-NZ"/>
          </a:p>
        </p:txBody>
      </p:sp>
      <p:pic>
        <p:nvPicPr>
          <p:cNvPr id="9" name="Picture 8">
            <a:extLst>
              <a:ext uri="{FF2B5EF4-FFF2-40B4-BE49-F238E27FC236}">
                <a16:creationId xmlns:a16="http://schemas.microsoft.com/office/drawing/2014/main" id="{263A6755-FC8C-4E08-866F-52292A457056}"/>
              </a:ext>
            </a:extLst>
          </p:cNvPr>
          <p:cNvPicPr>
            <a:picLocks noChangeAspect="1"/>
          </p:cNvPicPr>
          <p:nvPr/>
        </p:nvPicPr>
        <p:blipFill>
          <a:blip r:embed="rId3"/>
          <a:stretch>
            <a:fillRect/>
          </a:stretch>
        </p:blipFill>
        <p:spPr>
          <a:xfrm>
            <a:off x="521209" y="893296"/>
            <a:ext cx="8101582" cy="3997227"/>
          </a:xfrm>
          <a:prstGeom prst="rect">
            <a:avLst/>
          </a:prstGeom>
          <a:ln>
            <a:solidFill>
              <a:srgbClr val="FF0000"/>
            </a:solidFill>
          </a:ln>
        </p:spPr>
      </p:pic>
    </p:spTree>
    <p:extLst>
      <p:ext uri="{BB962C8B-B14F-4D97-AF65-F5344CB8AC3E}">
        <p14:creationId xmlns:p14="http://schemas.microsoft.com/office/powerpoint/2010/main" val="14277723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CA85976-77E2-5B42-A827-4EF26C0EBEED}"/>
              </a:ext>
            </a:extLst>
          </p:cNvPr>
          <p:cNvSpPr>
            <a:spLocks noGrp="1"/>
          </p:cNvSpPr>
          <p:nvPr>
            <p:ph type="sldNum" sz="quarter" idx="10"/>
          </p:nvPr>
        </p:nvSpPr>
        <p:spPr/>
        <p:txBody>
          <a:bodyPr/>
          <a:lstStyle/>
          <a:p>
            <a:fld id="{802A16F9-4D44-47C7-BF06-FFE7750A8ED4}" type="slidenum">
              <a:rPr lang="en-NZ" altLang="en-US" smtClean="0"/>
              <a:pPr/>
              <a:t>9</a:t>
            </a:fld>
            <a:endParaRPr lang="en-NZ" altLang="en-US"/>
          </a:p>
        </p:txBody>
      </p:sp>
      <p:sp>
        <p:nvSpPr>
          <p:cNvPr id="3" name="Text Placeholder 2">
            <a:extLst>
              <a:ext uri="{FF2B5EF4-FFF2-40B4-BE49-F238E27FC236}">
                <a16:creationId xmlns:a16="http://schemas.microsoft.com/office/drawing/2014/main" id="{385E9ECB-AF0B-C243-BF75-2B1DD0DF1320}"/>
              </a:ext>
            </a:extLst>
          </p:cNvPr>
          <p:cNvSpPr>
            <a:spLocks noGrp="1"/>
          </p:cNvSpPr>
          <p:nvPr>
            <p:ph type="body" sz="quarter" idx="13"/>
          </p:nvPr>
        </p:nvSpPr>
        <p:spPr>
          <a:xfrm>
            <a:off x="521209" y="411093"/>
            <a:ext cx="3660968" cy="482203"/>
          </a:xfrm>
        </p:spPr>
        <p:txBody>
          <a:bodyPr/>
          <a:lstStyle/>
          <a:p>
            <a:r>
              <a:rPr lang="en-US"/>
              <a:t>Jurisdictional Responsibilities</a:t>
            </a:r>
          </a:p>
        </p:txBody>
      </p:sp>
      <p:graphicFrame>
        <p:nvGraphicFramePr>
          <p:cNvPr id="7" name="Content Placeholder 4">
            <a:extLst>
              <a:ext uri="{FF2B5EF4-FFF2-40B4-BE49-F238E27FC236}">
                <a16:creationId xmlns:a16="http://schemas.microsoft.com/office/drawing/2014/main" id="{6EC8C85E-44FA-488D-A20A-AECFF4C146B6}"/>
              </a:ext>
            </a:extLst>
          </p:cNvPr>
          <p:cNvGraphicFramePr>
            <a:graphicFrameLocks/>
          </p:cNvGraphicFramePr>
          <p:nvPr/>
        </p:nvGraphicFramePr>
        <p:xfrm>
          <a:off x="372716" y="1227483"/>
          <a:ext cx="7909891" cy="35049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Callout: Left Arrow 9">
            <a:extLst>
              <a:ext uri="{FF2B5EF4-FFF2-40B4-BE49-F238E27FC236}">
                <a16:creationId xmlns:a16="http://schemas.microsoft.com/office/drawing/2014/main" id="{1BF50099-6ECB-4E4A-99BD-62D10B1783E5}"/>
              </a:ext>
            </a:extLst>
          </p:cNvPr>
          <p:cNvSpPr/>
          <p:nvPr/>
        </p:nvSpPr>
        <p:spPr>
          <a:xfrm>
            <a:off x="6385891" y="1033669"/>
            <a:ext cx="2564297" cy="3374335"/>
          </a:xfrm>
          <a:prstGeom prst="leftArrowCallout">
            <a:avLst>
              <a:gd name="adj1" fmla="val 21124"/>
              <a:gd name="adj2" fmla="val 25000"/>
              <a:gd name="adj3" fmla="val 25000"/>
              <a:gd name="adj4" fmla="val 64977"/>
            </a:avLst>
          </a:prstGeom>
        </p:spPr>
        <p:style>
          <a:lnRef idx="3">
            <a:schemeClr val="lt1"/>
          </a:lnRef>
          <a:fillRef idx="1">
            <a:schemeClr val="accent1"/>
          </a:fillRef>
          <a:effectRef idx="1">
            <a:schemeClr val="accent1"/>
          </a:effectRef>
          <a:fontRef idx="minor">
            <a:schemeClr val="lt1"/>
          </a:fontRef>
        </p:style>
        <p:txBody>
          <a:bodyPr rtlCol="0" anchor="ctr"/>
          <a:lstStyle/>
          <a:p>
            <a:pPr marL="285750" indent="-285750">
              <a:buFont typeface="Arial" panose="020B0604020202020204" pitchFamily="34" charset="0"/>
              <a:buChar char="•"/>
            </a:pPr>
            <a:r>
              <a:rPr lang="en-US" sz="1600"/>
              <a:t>Deposits from the public</a:t>
            </a:r>
          </a:p>
          <a:p>
            <a:pPr marL="285750" indent="-285750">
              <a:buFont typeface="Arial" panose="020B0604020202020204" pitchFamily="34" charset="0"/>
              <a:buChar char="•"/>
            </a:pPr>
            <a:r>
              <a:rPr lang="en-US" sz="1600"/>
              <a:t>Provides insurance to the public </a:t>
            </a:r>
          </a:p>
          <a:p>
            <a:pPr marL="285750" indent="-285750">
              <a:buFont typeface="Arial" panose="020B0604020202020204" pitchFamily="34" charset="0"/>
              <a:buChar char="•"/>
            </a:pPr>
            <a:r>
              <a:rPr lang="en-US" sz="1600"/>
              <a:t>Provides post-employment benefits</a:t>
            </a:r>
          </a:p>
          <a:p>
            <a:pPr marL="285750" indent="-285750">
              <a:buFont typeface="Arial" panose="020B0604020202020204" pitchFamily="34" charset="0"/>
              <a:buChar char="•"/>
            </a:pPr>
            <a:r>
              <a:rPr lang="en-US" sz="1600"/>
              <a:t>Collective investment vehicles</a:t>
            </a:r>
          </a:p>
        </p:txBody>
      </p:sp>
    </p:spTree>
    <p:extLst>
      <p:ext uri="{BB962C8B-B14F-4D97-AF65-F5344CB8AC3E}">
        <p14:creationId xmlns:p14="http://schemas.microsoft.com/office/powerpoint/2010/main" val="2731830143"/>
      </p:ext>
    </p:extLst>
  </p:cSld>
  <p:clrMapOvr>
    <a:masterClrMapping/>
  </p:clrMapOvr>
</p:sld>
</file>

<file path=ppt/theme/theme1.xml><?xml version="1.0" encoding="utf-8"?>
<a:theme xmlns:a="http://schemas.openxmlformats.org/drawingml/2006/main" name="NZGIF PPT theme">
  <a:themeElements>
    <a:clrScheme name="XRB Green 2">
      <a:dk1>
        <a:srgbClr val="000000"/>
      </a:dk1>
      <a:lt1>
        <a:srgbClr val="FFFFFF"/>
      </a:lt1>
      <a:dk2>
        <a:srgbClr val="3F403A"/>
      </a:dk2>
      <a:lt2>
        <a:srgbClr val="68AA55"/>
      </a:lt2>
      <a:accent1>
        <a:srgbClr val="23500B"/>
      </a:accent1>
      <a:accent2>
        <a:srgbClr val="4C4D4D"/>
      </a:accent2>
      <a:accent3>
        <a:srgbClr val="A5A5A5"/>
      </a:accent3>
      <a:accent4>
        <a:srgbClr val="DAD8DA"/>
      </a:accent4>
      <a:accent5>
        <a:srgbClr val="FFFFFF"/>
      </a:accent5>
      <a:accent6>
        <a:srgbClr val="FFFFFF"/>
      </a:accent6>
      <a:hlink>
        <a:srgbClr val="0563C1"/>
      </a:hlink>
      <a:folHlink>
        <a:srgbClr val="33A6D4"/>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NZ"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NZ" sz="2400" b="0" i="0" u="none" strike="noStrike" cap="none" normalizeH="0" baseline="0" smtClean="0">
            <a:ln>
              <a:noFill/>
            </a:ln>
            <a:solidFill>
              <a:schemeClr val="tx1"/>
            </a:solidFill>
            <a:effectLst/>
            <a:latin typeface="Arial" charset="0"/>
          </a:defRPr>
        </a:defPPr>
      </a:lstStyle>
    </a:lnDef>
    <a:txDef>
      <a:spPr/>
      <a:bodyPr/>
      <a:lstStyle>
        <a:defPPr algn="l">
          <a:defRPr sz="2800" kern="0" dirty="0" smtClean="0"/>
        </a:defPPr>
      </a:lstStyle>
    </a:txDef>
  </a:objectDefaults>
  <a:extraClrSchemeLst>
    <a:extraClrScheme>
      <a:clrScheme name="Default Design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3366"/>
        </a:dk1>
        <a:lt1>
          <a:srgbClr val="FFFFFF"/>
        </a:lt1>
        <a:dk2>
          <a:srgbClr val="000000"/>
        </a:dk2>
        <a:lt2>
          <a:srgbClr val="969696"/>
        </a:lt2>
        <a:accent1>
          <a:srgbClr val="00CC99"/>
        </a:accent1>
        <a:accent2>
          <a:srgbClr val="3333CC"/>
        </a:accent2>
        <a:accent3>
          <a:srgbClr val="FFFFFF"/>
        </a:accent3>
        <a:accent4>
          <a:srgbClr val="002A56"/>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7" id="{DC27C626-41DD-4342-84A4-79194DC957B6}" vid="{6664D173-B0C8-D743-AB64-7A1679BB859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Template" ma:contentTypeID="0x0101007F55D9E324541740BF6388CE644271508000C1845D789563D745B12D5895A0A38728" ma:contentTypeVersion="41" ma:contentTypeDescription="Templates for letters, memos, notices, certificates, presentations, etc." ma:contentTypeScope="" ma:versionID="c875532c6fedd22aec2c75ecf00bfa62">
  <xsd:schema xmlns:xsd="http://www.w3.org/2001/XMLSchema" xmlns:xs="http://www.w3.org/2001/XMLSchema" xmlns:p="http://schemas.microsoft.com/office/2006/metadata/properties" xmlns:ns2="43619995-018f-4e2c-8089-9af5b1b4449f" xmlns:ns3="http://schemas.microsoft.com/sharepoint/v3/fields" xmlns:ns4="86ff2545-424e-41e2-b804-9e3bc561fde3" targetNamespace="http://schemas.microsoft.com/office/2006/metadata/properties" ma:root="true" ma:fieldsID="460154782cd6a4523116232cb82c72b2" ns2:_="" ns3:_="" ns4:_="">
    <xsd:import namespace="43619995-018f-4e2c-8089-9af5b1b4449f"/>
    <xsd:import namespace="http://schemas.microsoft.com/sharepoint/v3/fields"/>
    <xsd:import namespace="86ff2545-424e-41e2-b804-9e3bc561fde3"/>
    <xsd:element name="properties">
      <xsd:complexType>
        <xsd:sequence>
          <xsd:element name="documentManagement">
            <xsd:complexType>
              <xsd:all>
                <xsd:element ref="ns2:XRBAuthoDoxID" minOccurs="0"/>
                <xsd:element ref="ns3:DocCreatedSaved" minOccurs="0"/>
                <xsd:element ref="ns3:DocModifiedSaved" minOccurs="0"/>
                <xsd:element ref="ns3:EmAttachCount" minOccurs="0"/>
                <xsd:element ref="ns3:EmAttachmentNames" minOccurs="0"/>
                <xsd:element ref="ns3:EmBCC" minOccurs="0"/>
                <xsd:element ref="ns3:EmBCCSMTPAddress" minOccurs="0"/>
                <xsd:element ref="ns3:EmBody" minOccurs="0"/>
                <xsd:element ref="ns3:EmCategory" minOccurs="0"/>
                <xsd:element ref="ns3:EmCC" minOccurs="0"/>
                <xsd:element ref="ns3:EmCCSMTPAddress" minOccurs="0"/>
                <xsd:element ref="ns3:EmCompanies" minOccurs="0"/>
                <xsd:element ref="ns3:EmCon" minOccurs="0"/>
                <xsd:element ref="ns3:EmConversationID" minOccurs="0"/>
                <xsd:element ref="ns3:EmConversationIndex" minOccurs="0"/>
                <xsd:element ref="ns3:EmDate" minOccurs="0"/>
                <xsd:element ref="ns3:EmDateReceived" minOccurs="0"/>
                <xsd:element ref="ns3:EmDateSent" minOccurs="0"/>
                <xsd:element ref="ns3:EmFrom" minOccurs="0"/>
                <xsd:element ref="ns3:EmFromName" minOccurs="0"/>
                <xsd:element ref="ns3:EmFromSMTPAddress" minOccurs="0"/>
                <xsd:element ref="ns3:EmHasAttachments" minOccurs="0"/>
                <xsd:element ref="ns3:EmID" minOccurs="0"/>
                <xsd:element ref="ns3:EmImportance" minOccurs="0"/>
                <xsd:element ref="ns3:EmReceivedByName" minOccurs="0"/>
                <xsd:element ref="ns3:EmReceivedOnBehalfOfName" minOccurs="0"/>
                <xsd:element ref="ns3:EmReplyRecipientNames" minOccurs="0"/>
                <xsd:element ref="ns3:EmReplyRecipients" minOccurs="0"/>
                <xsd:element ref="ns3:EmRetentionPolicyName" minOccurs="0"/>
                <xsd:element ref="ns3:EmSensitivity" minOccurs="0"/>
                <xsd:element ref="ns3:EmSentOnBehalfOfName" minOccurs="0"/>
                <xsd:element ref="ns3:EmSubject" minOccurs="0"/>
                <xsd:element ref="ns3:EmTo" minOccurs="0"/>
                <xsd:element ref="ns3:EmToAddress" minOccurs="0"/>
                <xsd:element ref="ns3:EmToSMTPAddress" minOccurs="0"/>
                <xsd:element ref="ns3:EmType" minOccurs="0"/>
                <xsd:element ref="ns4:_dlc_DocId" minOccurs="0"/>
                <xsd:element ref="ns4:_dlc_DocIdUrl" minOccurs="0"/>
                <xsd:element ref="ns4: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619995-018f-4e2c-8089-9af5b1b4449f" elementFormDefault="qualified">
    <xsd:import namespace="http://schemas.microsoft.com/office/2006/documentManagement/types"/>
    <xsd:import namespace="http://schemas.microsoft.com/office/infopath/2007/PartnerControls"/>
    <xsd:element name="XRBAuthoDoxID" ma:index="8" nillable="true" ma:displayName="AuthoDox ID" ma:description="AuthoDox document ID retained after migration." ma:internalName="XRBAuthoDoxID">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DocCreatedSaved" ma:index="9" nillable="true" ma:displayName="Document Created Saved" ma:format="DateTime" ma:internalName="DocCreatedSaved" ma:readOnly="false">
      <xsd:simpleType>
        <xsd:restriction base="dms:DateTime"/>
      </xsd:simpleType>
    </xsd:element>
    <xsd:element name="DocModifiedSaved" ma:index="10" nillable="true" ma:displayName="Document Modified Saved" ma:format="DateTime" ma:internalName="DocModifiedSaved" ma:readOnly="false">
      <xsd:simpleType>
        <xsd:restriction base="dms:DateTime"/>
      </xsd:simpleType>
    </xsd:element>
    <xsd:element name="EmAttachCount" ma:index="11" nillable="true" ma:displayName="Email Attachment Count" ma:internalName="EmAttachCount" ma:readOnly="false">
      <xsd:simpleType>
        <xsd:restriction base="dms:Text"/>
      </xsd:simpleType>
    </xsd:element>
    <xsd:element name="EmAttachmentNames" ma:index="12" nillable="true" ma:displayName="Email Attachment Names" ma:internalName="EmAttachmentNames" ma:readOnly="false">
      <xsd:simpleType>
        <xsd:restriction base="dms:Note"/>
      </xsd:simpleType>
    </xsd:element>
    <xsd:element name="EmBCC" ma:index="13" nillable="true" ma:displayName="Email BCC" ma:internalName="EmBCC" ma:readOnly="false">
      <xsd:simpleType>
        <xsd:restriction base="dms:Note"/>
      </xsd:simpleType>
    </xsd:element>
    <xsd:element name="EmBCCSMTPAddress" ma:index="14" nillable="true" ma:displayName="Email BCC SMTP Address" ma:internalName="EmBCCSMTPAddress" ma:readOnly="false">
      <xsd:simpleType>
        <xsd:restriction base="dms:Note"/>
      </xsd:simpleType>
    </xsd:element>
    <xsd:element name="EmBody" ma:index="15" nillable="true" ma:displayName="Email Body" ma:internalName="EmBody" ma:readOnly="false">
      <xsd:simpleType>
        <xsd:restriction base="dms:Note"/>
      </xsd:simpleType>
    </xsd:element>
    <xsd:element name="EmCategory" ma:index="16" nillable="true" ma:displayName="Email Category" ma:internalName="EmCategory" ma:readOnly="false">
      <xsd:simpleType>
        <xsd:restriction base="dms:Text"/>
      </xsd:simpleType>
    </xsd:element>
    <xsd:element name="EmCC" ma:index="17" nillable="true" ma:displayName="Email CC" ma:internalName="EmCC" ma:readOnly="false">
      <xsd:simpleType>
        <xsd:restriction base="dms:Note"/>
      </xsd:simpleType>
    </xsd:element>
    <xsd:element name="EmCCSMTPAddress" ma:index="18" nillable="true" ma:displayName="Email CC SMTP Address" ma:internalName="EmCCSMTPAddress" ma:readOnly="false">
      <xsd:simpleType>
        <xsd:restriction base="dms:Note"/>
      </xsd:simpleType>
    </xsd:element>
    <xsd:element name="EmCompanies" ma:index="19" nillable="true" ma:displayName="Email Companies" ma:internalName="EmCompanies" ma:readOnly="false">
      <xsd:simpleType>
        <xsd:restriction base="dms:Text"/>
      </xsd:simpleType>
    </xsd:element>
    <xsd:element name="EmCon" ma:index="20" nillable="true" ma:displayName="Email Conversation" ma:internalName="EmCon" ma:readOnly="false">
      <xsd:simpleType>
        <xsd:restriction base="dms:Text"/>
      </xsd:simpleType>
    </xsd:element>
    <xsd:element name="EmConversationID" ma:index="21" nillable="true" ma:displayName="Email Conversation ID" ma:internalName="EmConversationID" ma:readOnly="false">
      <xsd:simpleType>
        <xsd:restriction base="dms:Note">
          <xsd:maxLength value="255"/>
        </xsd:restriction>
      </xsd:simpleType>
    </xsd:element>
    <xsd:element name="EmConversationIndex" ma:index="22" nillable="true" ma:displayName="Email Conversation Index" ma:internalName="EmConversationIndex" ma:readOnly="false">
      <xsd:simpleType>
        <xsd:restriction base="dms:Note">
          <xsd:maxLength value="255"/>
        </xsd:restriction>
      </xsd:simpleType>
    </xsd:element>
    <xsd:element name="EmDate" ma:index="23" nillable="true" ma:displayName="Email Date" ma:format="DateTime" ma:internalName="EmDate" ma:readOnly="false">
      <xsd:simpleType>
        <xsd:restriction base="dms:DateTime"/>
      </xsd:simpleType>
    </xsd:element>
    <xsd:element name="EmDateReceived" ma:index="24" nillable="true" ma:displayName="Email Date Received" ma:format="DateTime" ma:internalName="EmDateReceived" ma:readOnly="false">
      <xsd:simpleType>
        <xsd:restriction base="dms:DateTime"/>
      </xsd:simpleType>
    </xsd:element>
    <xsd:element name="EmDateSent" ma:index="25" nillable="true" ma:displayName="Email Date Sent" ma:format="DateTime" ma:internalName="EmDateSent" ma:readOnly="false">
      <xsd:simpleType>
        <xsd:restriction base="dms:DateTime"/>
      </xsd:simpleType>
    </xsd:element>
    <xsd:element name="EmFrom" ma:index="26" nillable="true" ma:displayName="Email From" ma:internalName="EmFrom" ma:readOnly="false">
      <xsd:simpleType>
        <xsd:restriction base="dms:Text"/>
      </xsd:simpleType>
    </xsd:element>
    <xsd:element name="EmFromName" ma:index="27" nillable="true" ma:displayName="Email From Name" ma:internalName="EmFromName" ma:readOnly="false">
      <xsd:simpleType>
        <xsd:restriction base="dms:Text"/>
      </xsd:simpleType>
    </xsd:element>
    <xsd:element name="EmFromSMTPAddress" ma:index="28" nillable="true" ma:displayName="Email From SMTP Address" ma:internalName="EmFromSMTPAddress" ma:readOnly="false">
      <xsd:simpleType>
        <xsd:restriction base="dms:Text"/>
      </xsd:simpleType>
    </xsd:element>
    <xsd:element name="EmHasAttachments" ma:index="29" nillable="true" ma:displayName="Email Has Attachments" ma:internalName="EmHasAttachments" ma:readOnly="false">
      <xsd:simpleType>
        <xsd:restriction base="dms:Boolean"/>
      </xsd:simpleType>
    </xsd:element>
    <xsd:element name="EmID" ma:index="30" nillable="true" ma:displayName="Email ID" ma:internalName="EmID" ma:readOnly="false">
      <xsd:simpleType>
        <xsd:restriction base="dms:Text"/>
      </xsd:simpleType>
    </xsd:element>
    <xsd:element name="EmImportance" ma:index="31" nillable="true" ma:displayName="Email Importance" ma:internalName="EmImportance" ma:readOnly="false">
      <xsd:simpleType>
        <xsd:restriction base="dms:Number"/>
      </xsd:simpleType>
    </xsd:element>
    <xsd:element name="EmReceivedByName" ma:index="32" nillable="true" ma:displayName="Email Received By Name" ma:internalName="EmReceivedByName" ma:readOnly="false">
      <xsd:simpleType>
        <xsd:restriction base="dms:Text"/>
      </xsd:simpleType>
    </xsd:element>
    <xsd:element name="EmReceivedOnBehalfOfName" ma:index="33" nillable="true" ma:displayName="Email Received On Behalf Of Name" ma:internalName="EmReceivedOnBehalfOfName" ma:readOnly="false">
      <xsd:simpleType>
        <xsd:restriction base="dms:Text"/>
      </xsd:simpleType>
    </xsd:element>
    <xsd:element name="EmReplyRecipientNames" ma:index="34" nillable="true" ma:displayName="Email Reply Recipient Names" ma:internalName="EmReplyRecipientNames" ma:readOnly="false">
      <xsd:simpleType>
        <xsd:restriction base="dms:Text"/>
      </xsd:simpleType>
    </xsd:element>
    <xsd:element name="EmReplyRecipients" ma:index="35" nillable="true" ma:displayName="Email Reply Recipients" ma:internalName="EmReplyRecipients" ma:readOnly="false">
      <xsd:simpleType>
        <xsd:restriction base="dms:Text"/>
      </xsd:simpleType>
    </xsd:element>
    <xsd:element name="EmRetentionPolicyName" ma:index="36" nillable="true" ma:displayName="Email Retention Policy Name" ma:internalName="EmRetentionPolicyName" ma:readOnly="false">
      <xsd:simpleType>
        <xsd:restriction base="dms:Text"/>
      </xsd:simpleType>
    </xsd:element>
    <xsd:element name="EmSensitivity" ma:index="37" nillable="true" ma:displayName="Email Sensitivity" ma:internalName="EmSensitivity" ma:readOnly="false">
      <xsd:simpleType>
        <xsd:restriction base="dms:Number"/>
      </xsd:simpleType>
    </xsd:element>
    <xsd:element name="EmSentOnBehalfOfName" ma:index="38" nillable="true" ma:displayName="Email Sent On Behalf Of Name" ma:internalName="EmSentOnBehalfOfName" ma:readOnly="false">
      <xsd:simpleType>
        <xsd:restriction base="dms:Text"/>
      </xsd:simpleType>
    </xsd:element>
    <xsd:element name="EmSubject" ma:index="39" nillable="true" ma:displayName="Email Subject" ma:internalName="EmSubject" ma:readOnly="false">
      <xsd:simpleType>
        <xsd:restriction base="dms:Text"/>
      </xsd:simpleType>
    </xsd:element>
    <xsd:element name="EmTo" ma:index="40" nillable="true" ma:displayName="Email To" ma:internalName="EmTo" ma:readOnly="false">
      <xsd:simpleType>
        <xsd:restriction base="dms:Note"/>
      </xsd:simpleType>
    </xsd:element>
    <xsd:element name="EmToAddress" ma:index="41" nillable="true" ma:displayName="Email To Address" ma:internalName="EmToAddress" ma:readOnly="false">
      <xsd:simpleType>
        <xsd:restriction base="dms:Note"/>
      </xsd:simpleType>
    </xsd:element>
    <xsd:element name="EmToSMTPAddress" ma:index="42" nillable="true" ma:displayName="Email To SMTP Address" ma:internalName="EmToSMTPAddress" ma:readOnly="false">
      <xsd:simpleType>
        <xsd:restriction base="dms:Note"/>
      </xsd:simpleType>
    </xsd:element>
    <xsd:element name="EmType" ma:index="43" nillable="true" ma:displayName="Email Type" ma:internalName="EmType"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6ff2545-424e-41e2-b804-9e3bc561fde3" elementFormDefault="qualified">
    <xsd:import namespace="http://schemas.microsoft.com/office/2006/documentManagement/types"/>
    <xsd:import namespace="http://schemas.microsoft.com/office/infopath/2007/PartnerControls"/>
    <xsd:element name="_dlc_DocId" ma:index="44" nillable="true" ma:displayName="Document ID Value" ma:description="The value of the document ID assigned to this item." ma:internalName="_dlc_DocId" ma:readOnly="true">
      <xsd:simpleType>
        <xsd:restriction base="dms:Text"/>
      </xsd:simpleType>
    </xsd:element>
    <xsd:element name="_dlc_DocIdUrl" ma:index="4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46"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haredContentType xmlns="Microsoft.SharePoint.Taxonomy.ContentTypeSync" SourceId="4c02815c-28df-484f-9884-3bf00d466f96" ContentTypeId="0x0101007F55D9E324541740BF6388CE6442715080" PreviousValue="false"/>
</file>

<file path=customXml/item4.xml><?xml version="1.0" encoding="utf-8"?>
<p:properties xmlns:p="http://schemas.microsoft.com/office/2006/metadata/properties" xmlns:xsi="http://www.w3.org/2001/XMLSchema-instance" xmlns:pc="http://schemas.microsoft.com/office/infopath/2007/PartnerControls">
  <documentManagement>
    <_dlc_DocId xmlns="86ff2545-424e-41e2-b804-9e3bc561fde3">EXRB-2016326412-15061</_dlc_DocId>
    <_dlc_DocIdUrl xmlns="86ff2545-424e-41e2-b804-9e3bc561fde3">
      <Url>https://xrbgovt.sharepoint.com/sites/AssuranceProjects/_layouts/15/DocIdRedir.aspx?ID=EXRB-2016326412-15061</Url>
      <Description>EXRB-2016326412-15061</Description>
    </_dlc_DocIdUrl>
    <EmAttachCount xmlns="http://schemas.microsoft.com/sharepoint/v3/fields" xsi:nil="true"/>
    <EmAttachmentNames xmlns="http://schemas.microsoft.com/sharepoint/v3/fields" xsi:nil="true"/>
    <EmReceivedOnBehalfOfName xmlns="http://schemas.microsoft.com/sharepoint/v3/fields" xsi:nil="true"/>
    <EmImportance xmlns="http://schemas.microsoft.com/sharepoint/v3/fields" xsi:nil="true"/>
    <EmCC xmlns="http://schemas.microsoft.com/sharepoint/v3/fields" xsi:nil="true"/>
    <EmCCSMTPAddress xmlns="http://schemas.microsoft.com/sharepoint/v3/fields" xsi:nil="true"/>
    <EmReceivedByName xmlns="http://schemas.microsoft.com/sharepoint/v3/fields" xsi:nil="true"/>
    <EmSentOnBehalfOfName xmlns="http://schemas.microsoft.com/sharepoint/v3/fields" xsi:nil="true"/>
    <EmCompanies xmlns="http://schemas.microsoft.com/sharepoint/v3/fields" xsi:nil="true"/>
    <EmID xmlns="http://schemas.microsoft.com/sharepoint/v3/fields" xsi:nil="true"/>
    <DocModifiedSaved xmlns="http://schemas.microsoft.com/sharepoint/v3/fields" xsi:nil="true"/>
    <EmBCC xmlns="http://schemas.microsoft.com/sharepoint/v3/fields" xsi:nil="true"/>
    <EmBCCSMTPAddress xmlns="http://schemas.microsoft.com/sharepoint/v3/fields" xsi:nil="true"/>
    <EmCon xmlns="http://schemas.microsoft.com/sharepoint/v3/fields" xsi:nil="true"/>
    <EmFromName xmlns="http://schemas.microsoft.com/sharepoint/v3/fields" xsi:nil="true"/>
    <EmHasAttachments xmlns="http://schemas.microsoft.com/sharepoint/v3/fields" xsi:nil="true"/>
    <EmRetentionPolicyName xmlns="http://schemas.microsoft.com/sharepoint/v3/fields" xsi:nil="true"/>
    <EmSubject xmlns="http://schemas.microsoft.com/sharepoint/v3/fields" xsi:nil="true"/>
    <EmType xmlns="http://schemas.microsoft.com/sharepoint/v3/fields" xsi:nil="true"/>
    <EmDateSent xmlns="http://schemas.microsoft.com/sharepoint/v3/fields" xsi:nil="true"/>
    <EmReplyRecipientNames xmlns="http://schemas.microsoft.com/sharepoint/v3/fields" xsi:nil="true"/>
    <EmReplyRecipients xmlns="http://schemas.microsoft.com/sharepoint/v3/fields" xsi:nil="true"/>
    <EmDateReceived xmlns="http://schemas.microsoft.com/sharepoint/v3/fields" xsi:nil="true"/>
    <EmToAddress xmlns="http://schemas.microsoft.com/sharepoint/v3/fields" xsi:nil="true"/>
    <EmFrom xmlns="http://schemas.microsoft.com/sharepoint/v3/fields" xsi:nil="true"/>
    <EmTo xmlns="http://schemas.microsoft.com/sharepoint/v3/fields" xsi:nil="true"/>
    <EmToSMTPAddress xmlns="http://schemas.microsoft.com/sharepoint/v3/fields" xsi:nil="true"/>
    <XRBAuthoDoxID xmlns="43619995-018f-4e2c-8089-9af5b1b4449f" xsi:nil="true"/>
    <DocCreatedSaved xmlns="http://schemas.microsoft.com/sharepoint/v3/fields" xsi:nil="true"/>
    <EmDate xmlns="http://schemas.microsoft.com/sharepoint/v3/fields" xsi:nil="true"/>
    <EmSensitivity xmlns="http://schemas.microsoft.com/sharepoint/v3/fields" xsi:nil="true"/>
    <EmBody xmlns="http://schemas.microsoft.com/sharepoint/v3/fields" xsi:nil="true"/>
    <EmCategory xmlns="http://schemas.microsoft.com/sharepoint/v3/fields" xsi:nil="true"/>
    <EmFromSMTPAddress xmlns="http://schemas.microsoft.com/sharepoint/v3/fields" xsi:nil="true"/>
    <EmConversationID xmlns="http://schemas.microsoft.com/sharepoint/v3/fields" xsi:nil="true"/>
    <EmConversationIndex xmlns="http://schemas.microsoft.com/sharepoint/v3/fields" xsi:nil="true"/>
  </documentManagement>
</p:properties>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D29023D-961C-4C7C-A915-E8D8FBC1CA45}">
  <ds:schemaRefs>
    <ds:schemaRef ds:uri="http://schemas.microsoft.com/sharepoint/events"/>
  </ds:schemaRefs>
</ds:datastoreItem>
</file>

<file path=customXml/itemProps2.xml><?xml version="1.0" encoding="utf-8"?>
<ds:datastoreItem xmlns:ds="http://schemas.openxmlformats.org/officeDocument/2006/customXml" ds:itemID="{47C92CAA-D449-455C-B7DA-C403533315FA}">
  <ds:schemaRefs>
    <ds:schemaRef ds:uri="43619995-018f-4e2c-8089-9af5b1b4449f"/>
    <ds:schemaRef ds:uri="86ff2545-424e-41e2-b804-9e3bc561fde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field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4E3E2B0-E632-4746-8AFB-A266BC9E8E3C}">
  <ds:schemaRefs>
    <ds:schemaRef ds:uri="Microsoft.SharePoint.Taxonomy.ContentTypeSync"/>
  </ds:schemaRefs>
</ds:datastoreItem>
</file>

<file path=customXml/itemProps4.xml><?xml version="1.0" encoding="utf-8"?>
<ds:datastoreItem xmlns:ds="http://schemas.openxmlformats.org/officeDocument/2006/customXml" ds:itemID="{B8ADD7A1-B9EC-49D3-8614-3F8E26CA14C0}">
  <ds:schemaRefs>
    <ds:schemaRef ds:uri="http://purl.org/dc/elements/1.1/"/>
    <ds:schemaRef ds:uri="http://purl.org/dc/dcmitype/"/>
    <ds:schemaRef ds:uri="http://schemas.microsoft.com/office/2006/documentManagement/types"/>
    <ds:schemaRef ds:uri="43619995-018f-4e2c-8089-9af5b1b4449f"/>
    <ds:schemaRef ds:uri="http://schemas.microsoft.com/office/infopath/2007/PartnerControls"/>
    <ds:schemaRef ds:uri="http://www.w3.org/XML/1998/namespace"/>
    <ds:schemaRef ds:uri="http://schemas.openxmlformats.org/package/2006/metadata/core-properties"/>
    <ds:schemaRef ds:uri="86ff2545-424e-41e2-b804-9e3bc561fde3"/>
    <ds:schemaRef ds:uri="http://schemas.microsoft.com/sharepoint/v3/fields"/>
    <ds:schemaRef ds:uri="http://schemas.microsoft.com/office/2006/metadata/properties"/>
    <ds:schemaRef ds:uri="http://purl.org/dc/terms/"/>
  </ds:schemaRefs>
</ds:datastoreItem>
</file>

<file path=customXml/itemProps5.xml><?xml version="1.0" encoding="utf-8"?>
<ds:datastoreItem xmlns:ds="http://schemas.openxmlformats.org/officeDocument/2006/customXml" ds:itemID="{E8C8F91A-B9F8-4DFF-882B-BF7BA9DBD6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XRB Powerpoint template 16 X 9 Master</Template>
  <TotalTime>1</TotalTime>
  <Words>882</Words>
  <Application>Microsoft Office PowerPoint</Application>
  <PresentationFormat>On-screen Show (16:9)</PresentationFormat>
  <Paragraphs>168</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NZGIF PPT theme</vt:lpstr>
      <vt:lpstr>PowerPoint Presentation</vt:lpstr>
      <vt:lpstr>Housekeeping</vt:lpstr>
      <vt:lpstr>PowerPoint Presentation</vt:lpstr>
      <vt:lpstr>ED-ISA for LCE: Open for Comment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Vivian Teh</dc:creator>
  <cp:lastModifiedBy>Anjali Ajay</cp:lastModifiedBy>
  <cp:revision>2</cp:revision>
  <cp:lastPrinted>2021-03-31T00:27:04Z</cp:lastPrinted>
  <dcterms:created xsi:type="dcterms:W3CDTF">2021-10-04T22:36:50Z</dcterms:created>
  <dcterms:modified xsi:type="dcterms:W3CDTF">2021-10-12T23:23:24Z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0x0101007F55D9E324541740BF6388CE644271508000C1845D789563D745B12D5895A0A38728</vt:lpwstr>
  </property>
  <property fmtid="{D5CDD505-2E9C-101B-9397-08002B2CF9AE}" pid="3" name="xd_Signature">
    <vt:bool>false</vt:bool>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dlc_DocIdItemGuid">
    <vt:lpwstr>28f2b976-481e-43e0-a6bd-f893f23b0953</vt:lpwstr>
  </property>
  <property fmtid="{D5CDD505-2E9C-101B-9397-08002B2CF9AE}" pid="8" name="a593ffe969474e1ba7b1de384f197d96">
    <vt:lpwstr/>
  </property>
  <property fmtid="{D5CDD505-2E9C-101B-9397-08002B2CF9AE}" pid="9" name="dfbdd776951e4667a1254b6a3d2f37d9">
    <vt:lpwstr/>
  </property>
  <property fmtid="{D5CDD505-2E9C-101B-9397-08002B2CF9AE}" pid="10" name="accountingTags">
    <vt:lpwstr/>
  </property>
  <property fmtid="{D5CDD505-2E9C-101B-9397-08002B2CF9AE}" pid="11" name="accounting">
    <vt:lpwstr>1;#Accounting Projects|74114e71-9496-4029-925c-4fa5e0c80691</vt:lpwstr>
  </property>
  <property fmtid="{D5CDD505-2E9C-101B-9397-08002B2CF9AE}" pid="12" name="TaxCatchAll">
    <vt:lpwstr>1;#Accounting Projects|74114e71-9496-4029-925c-4fa5e0c80691</vt:lpwstr>
  </property>
  <property fmtid="{D5CDD505-2E9C-101B-9397-08002B2CF9AE}" pid="13" name="n7c90e95e34347149b08f2a867a65e3c">
    <vt:lpwstr>Accounting Projects|74114e71-9496-4029-925c-4fa5e0c80691</vt:lpwstr>
  </property>
  <property fmtid="{D5CDD505-2E9C-101B-9397-08002B2CF9AE}" pid="14" name="BusinessGroupName">
    <vt:lpwstr/>
  </property>
  <property fmtid="{D5CDD505-2E9C-101B-9397-08002B2CF9AE}" pid="15" name="projectType">
    <vt:lpwstr/>
  </property>
  <property fmtid="{D5CDD505-2E9C-101B-9397-08002B2CF9AE}" pid="16" name="c8a3f901464f4db88354c639b8754dd9">
    <vt:lpwstr/>
  </property>
  <property fmtid="{D5CDD505-2E9C-101B-9397-08002B2CF9AE}" pid="17" name="mfd2cedde1974d988babb6b1bceebc99">
    <vt:lpwstr/>
  </property>
  <property fmtid="{D5CDD505-2E9C-101B-9397-08002B2CF9AE}" pid="18" name="projectName">
    <vt:lpwstr/>
  </property>
  <property fmtid="{D5CDD505-2E9C-101B-9397-08002B2CF9AE}" pid="19" name="SharedWithUsers">
    <vt:lpwstr>51;#Alex Heffernan</vt:lpwstr>
  </property>
</Properties>
</file>